
<file path=[Content_Types].xml><?xml version="1.0" encoding="utf-8"?>
<Types xmlns="http://schemas.openxmlformats.org/package/2006/content-types">
  <Default Extension="fntdata" ContentType="application/x-fontdata"/>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2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Lst>
  <p:sldSz cx="12192000" cy="6858000"/>
  <p:notesSz cx="6858000" cy="12192000"/>
  <p:embeddedFontLst>
    <p:embeddedFont>
      <p:font typeface="MiSans" panose="020B0604020202020204" charset="-122"/>
      <p:regular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3" d="100"/>
          <a:sy n="63" d="100"/>
        </p:scale>
        <p:origin x="780" y="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74091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PPTIST_MASTER">
    <p:bg>
      <p:bgPr>
        <a:solidFill>
          <a:srgbClr val="FFFFFF"/>
        </a:solidFill>
        <a:effectLst/>
      </p:bgPr>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5.png"/><Relationship Id="rId7"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7.pn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21.jpeg"/></Relationships>
</file>

<file path=ppt/slides/_rels/slide12.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5.png"/><Relationship Id="rId7"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7.png"/><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25.jpeg"/><Relationship Id="rId4" Type="http://schemas.openxmlformats.org/officeDocument/2006/relationships/image" Target="../media/image24.jpeg"/></Relationships>
</file>

<file path=ppt/slides/_rels/slide15.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27.jpeg"/></Relationships>
</file>

<file path=ppt/slides/_rels/slide16.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5.png"/><Relationship Id="rId7"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7.png"/><Relationship Id="rId4" Type="http://schemas.openxmlformats.org/officeDocument/2006/relationships/image" Target="../media/image6.png"/></Relationships>
</file>

<file path=ppt/slides/_rels/slide18.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31.jpeg"/><Relationship Id="rId4" Type="http://schemas.openxmlformats.org/officeDocument/2006/relationships/image" Target="../media/image30.jpeg"/></Relationships>
</file>

<file path=ppt/slides/_rels/slide19.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33.jpeg"/></Relationships>
</file>

<file path=ppt/slides/_rels/slide21.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2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5.png"/><Relationship Id="rId7"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9.jpeg"/></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12.jpeg"/><Relationship Id="rId4" Type="http://schemas.openxmlformats.org/officeDocument/2006/relationships/image" Target="../media/image11.jpeg"/></Relationships>
</file>

<file path=ppt/slides/_rels/slide6.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5.png"/><Relationship Id="rId7"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4.jpeg"/></Relationships>
</file>

<file path=ppt/slides/_rels/slide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17.jpeg"/><Relationship Id="rId4" Type="http://schemas.openxmlformats.org/officeDocument/2006/relationships/image" Target="../media/image16.jpeg"/></Relationships>
</file>

<file path=ppt/slides/_rels/slide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9.jpeg"/></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solidFill>
          <a:srgbClr val="FCF3DE"/>
        </a:solidFill>
        <a:effectLst/>
      </p:bgPr>
    </p:bg>
    <p:spTree>
      <p:nvGrpSpPr>
        <p:cNvPr id="1" name=""/>
        <p:cNvGrpSpPr/>
        <p:nvPr/>
      </p:nvGrpSpPr>
      <p:grpSpPr>
        <a:xfrm>
          <a:off x="0" y="0"/>
          <a:ext cx="0" cy="0"/>
          <a:chOff x="0" y="0"/>
          <a:chExt cx="0" cy="0"/>
        </a:xfrm>
      </p:grpSpPr>
      <p:pic>
        <p:nvPicPr>
          <p:cNvPr id="2" name="Image 0" descr="https://kimi-img.moonshot.cn/pub/slides/slides_tmpl/image/25-08-27-20:04:33-d2nf8k98bjvh7rlj0a70.jpg"/>
          <p:cNvPicPr>
            <a:picLocks noChangeAspect="1"/>
          </p:cNvPicPr>
          <p:nvPr/>
        </p:nvPicPr>
        <p:blipFill>
          <a:blip r:embed="rId3"/>
          <a:stretch>
            <a:fillRect/>
          </a:stretch>
        </p:blipFill>
        <p:spPr>
          <a:xfrm>
            <a:off x="0" y="-20003"/>
            <a:ext cx="12263122" cy="6898006"/>
          </a:xfrm>
          <a:prstGeom prst="rect">
            <a:avLst/>
          </a:prstGeom>
        </p:spPr>
      </p:pic>
      <p:sp>
        <p:nvSpPr>
          <p:cNvPr id="3" name="Text 0"/>
          <p:cNvSpPr/>
          <p:nvPr/>
        </p:nvSpPr>
        <p:spPr>
          <a:xfrm>
            <a:off x="1985330" y="1568117"/>
            <a:ext cx="6264818" cy="1759942"/>
          </a:xfrm>
          <a:prstGeom prst="rect">
            <a:avLst/>
          </a:prstGeom>
          <a:noFill/>
          <a:ln/>
        </p:spPr>
        <p:txBody>
          <a:bodyPr wrap="square" lIns="91440" tIns="45720" rIns="91440" bIns="45720" rtlCol="0" anchor="t">
            <a:spAutoFit/>
          </a:bodyPr>
          <a:lstStyle/>
          <a:p>
            <a:pPr>
              <a:lnSpc>
                <a:spcPct val="100000"/>
              </a:lnSpc>
            </a:pPr>
            <a:r>
              <a:rPr lang="en-US" sz="5400" dirty="0">
                <a:solidFill>
                  <a:srgbClr val="6D7AAF"/>
                </a:solidFill>
                <a:latin typeface="MiSans" pitchFamily="34" charset="0"/>
                <a:ea typeface="MiSans" pitchFamily="34" charset="-122"/>
                <a:cs typeface="MiSans" pitchFamily="34" charset="-120"/>
              </a:rPr>
              <a:t>Day 5 Trainer Playbook</a:t>
            </a:r>
            <a:endParaRPr lang="en-US" sz="1600" dirty="0"/>
          </a:p>
        </p:txBody>
      </p:sp>
      <p:sp>
        <p:nvSpPr>
          <p:cNvPr id="4" name="Text 1"/>
          <p:cNvSpPr/>
          <p:nvPr/>
        </p:nvSpPr>
        <p:spPr>
          <a:xfrm>
            <a:off x="7235190" y="4391660"/>
            <a:ext cx="4064000" cy="174625"/>
          </a:xfrm>
          <a:prstGeom prst="rect">
            <a:avLst/>
          </a:prstGeom>
          <a:noFill/>
          <a:ln/>
        </p:spPr>
        <p:txBody>
          <a:bodyPr wrap="square" lIns="91440" tIns="45720" rIns="91440" bIns="45720" rtlCol="0" anchor="t">
            <a:spAutoFit/>
          </a:bodyPr>
          <a:lstStyle/>
          <a:p>
            <a:pPr>
              <a:lnSpc>
                <a:spcPct val="100000"/>
              </a:lnSpc>
            </a:pPr>
            <a:r>
              <a:rPr lang="en-US" sz="1800" dirty="0">
                <a:solidFill>
                  <a:srgbClr val="000000"/>
                </a:solidFill>
                <a:latin typeface="MiSans" pitchFamily="34" charset="0"/>
                <a:ea typeface="MiSans" pitchFamily="34" charset="-122"/>
                <a:cs typeface="MiSans" pitchFamily="34" charset="-120"/>
              </a:rPr>
              <a:t> </a:t>
            </a:r>
            <a:endParaRPr lang="en-US" sz="1600" dirty="0"/>
          </a:p>
        </p:txBody>
      </p:sp>
      <p:sp>
        <p:nvSpPr>
          <p:cNvPr id="5" name="Shape 2"/>
          <p:cNvSpPr/>
          <p:nvPr/>
        </p:nvSpPr>
        <p:spPr>
          <a:xfrm>
            <a:off x="9158605" y="6381115"/>
            <a:ext cx="133350" cy="137160"/>
          </a:xfrm>
          <a:prstGeom prst="ellipse">
            <a:avLst/>
          </a:prstGeom>
          <a:solidFill>
            <a:srgbClr val="FFFFFF"/>
          </a:solidFill>
          <a:ln/>
        </p:spPr>
      </p:sp>
      <p:sp>
        <p:nvSpPr>
          <p:cNvPr id="6" name="Text 3"/>
          <p:cNvSpPr/>
          <p:nvPr/>
        </p:nvSpPr>
        <p:spPr>
          <a:xfrm>
            <a:off x="9158605" y="6381115"/>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7" name="Shape 4"/>
          <p:cNvSpPr/>
          <p:nvPr/>
        </p:nvSpPr>
        <p:spPr>
          <a:xfrm>
            <a:off x="9358630" y="6381115"/>
            <a:ext cx="133350" cy="137160"/>
          </a:xfrm>
          <a:prstGeom prst="ellipse">
            <a:avLst/>
          </a:prstGeom>
          <a:solidFill>
            <a:srgbClr val="FFFFFF"/>
          </a:solidFill>
          <a:ln/>
        </p:spPr>
      </p:sp>
      <p:sp>
        <p:nvSpPr>
          <p:cNvPr id="8" name="Text 5"/>
          <p:cNvSpPr/>
          <p:nvPr/>
        </p:nvSpPr>
        <p:spPr>
          <a:xfrm>
            <a:off x="9358630" y="6381115"/>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9" name="Shape 6"/>
          <p:cNvSpPr/>
          <p:nvPr/>
        </p:nvSpPr>
        <p:spPr>
          <a:xfrm>
            <a:off x="9558655" y="6381115"/>
            <a:ext cx="133350" cy="137160"/>
          </a:xfrm>
          <a:prstGeom prst="ellipse">
            <a:avLst/>
          </a:prstGeom>
          <a:solidFill>
            <a:srgbClr val="FFFFFF"/>
          </a:solidFill>
          <a:ln/>
        </p:spPr>
      </p:sp>
      <p:sp>
        <p:nvSpPr>
          <p:cNvPr id="10" name="Text 7"/>
          <p:cNvSpPr/>
          <p:nvPr/>
        </p:nvSpPr>
        <p:spPr>
          <a:xfrm>
            <a:off x="9558655" y="6381115"/>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1" name="Shape 8"/>
          <p:cNvSpPr/>
          <p:nvPr/>
        </p:nvSpPr>
        <p:spPr>
          <a:xfrm>
            <a:off x="9758680" y="6381115"/>
            <a:ext cx="133350" cy="137160"/>
          </a:xfrm>
          <a:prstGeom prst="ellipse">
            <a:avLst/>
          </a:prstGeom>
          <a:solidFill>
            <a:srgbClr val="FFFFFF"/>
          </a:solidFill>
          <a:ln/>
        </p:spPr>
      </p:sp>
      <p:sp>
        <p:nvSpPr>
          <p:cNvPr id="12" name="Text 9"/>
          <p:cNvSpPr/>
          <p:nvPr/>
        </p:nvSpPr>
        <p:spPr>
          <a:xfrm>
            <a:off x="9758680" y="6381115"/>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3" name="Shape 10"/>
          <p:cNvSpPr/>
          <p:nvPr/>
        </p:nvSpPr>
        <p:spPr>
          <a:xfrm>
            <a:off x="2426315" y="948853"/>
            <a:ext cx="133350" cy="137160"/>
          </a:xfrm>
          <a:prstGeom prst="ellipse">
            <a:avLst/>
          </a:prstGeom>
          <a:solidFill>
            <a:srgbClr val="FFFFFF"/>
          </a:solidFill>
          <a:ln/>
        </p:spPr>
      </p:sp>
      <p:sp>
        <p:nvSpPr>
          <p:cNvPr id="14" name="Text 11"/>
          <p:cNvSpPr/>
          <p:nvPr/>
        </p:nvSpPr>
        <p:spPr>
          <a:xfrm>
            <a:off x="2426315" y="948853"/>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5" name="Shape 12"/>
          <p:cNvSpPr/>
          <p:nvPr/>
        </p:nvSpPr>
        <p:spPr>
          <a:xfrm>
            <a:off x="2626340" y="948853"/>
            <a:ext cx="133350" cy="137160"/>
          </a:xfrm>
          <a:prstGeom prst="ellipse">
            <a:avLst/>
          </a:prstGeom>
          <a:solidFill>
            <a:srgbClr val="FFFFFF"/>
          </a:solidFill>
          <a:ln/>
        </p:spPr>
      </p:sp>
      <p:sp>
        <p:nvSpPr>
          <p:cNvPr id="16" name="Text 13"/>
          <p:cNvSpPr/>
          <p:nvPr/>
        </p:nvSpPr>
        <p:spPr>
          <a:xfrm>
            <a:off x="2626340" y="948853"/>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7" name="Shape 14"/>
          <p:cNvSpPr/>
          <p:nvPr/>
        </p:nvSpPr>
        <p:spPr>
          <a:xfrm>
            <a:off x="2826365" y="948853"/>
            <a:ext cx="133350" cy="137160"/>
          </a:xfrm>
          <a:prstGeom prst="ellipse">
            <a:avLst/>
          </a:prstGeom>
          <a:solidFill>
            <a:srgbClr val="FFFFFF"/>
          </a:solidFill>
          <a:ln/>
        </p:spPr>
      </p:sp>
      <p:sp>
        <p:nvSpPr>
          <p:cNvPr id="18" name="Text 15"/>
          <p:cNvSpPr/>
          <p:nvPr/>
        </p:nvSpPr>
        <p:spPr>
          <a:xfrm>
            <a:off x="2826365" y="948853"/>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9" name="Shape 16"/>
          <p:cNvSpPr/>
          <p:nvPr/>
        </p:nvSpPr>
        <p:spPr>
          <a:xfrm>
            <a:off x="3026390" y="948853"/>
            <a:ext cx="133350" cy="137160"/>
          </a:xfrm>
          <a:prstGeom prst="ellipse">
            <a:avLst/>
          </a:prstGeom>
          <a:solidFill>
            <a:srgbClr val="FFFFFF"/>
          </a:solidFill>
          <a:ln/>
        </p:spPr>
      </p:sp>
      <p:sp>
        <p:nvSpPr>
          <p:cNvPr id="20" name="Text 17"/>
          <p:cNvSpPr/>
          <p:nvPr/>
        </p:nvSpPr>
        <p:spPr>
          <a:xfrm>
            <a:off x="3026390" y="948853"/>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21" name="Text 18"/>
          <p:cNvSpPr/>
          <p:nvPr/>
        </p:nvSpPr>
        <p:spPr>
          <a:xfrm>
            <a:off x="2318365" y="3578388"/>
            <a:ext cx="4064000" cy="461665"/>
          </a:xfrm>
          <a:prstGeom prst="rect">
            <a:avLst/>
          </a:prstGeom>
          <a:noFill/>
          <a:ln/>
        </p:spPr>
        <p:txBody>
          <a:bodyPr wrap="square" lIns="91440" tIns="45720" rIns="91440" bIns="45720" rtlCol="0" anchor="t">
            <a:spAutoFit/>
          </a:bodyPr>
          <a:lstStyle/>
          <a:p>
            <a:pPr>
              <a:lnSpc>
                <a:spcPct val="100000"/>
              </a:lnSpc>
            </a:pPr>
            <a:r>
              <a:rPr lang="en-US" sz="2400" dirty="0">
                <a:solidFill>
                  <a:srgbClr val="6D7AAF"/>
                </a:solidFill>
                <a:latin typeface="MiSans" pitchFamily="34" charset="0"/>
                <a:ea typeface="MiSans" pitchFamily="34" charset="-122"/>
                <a:cs typeface="MiSans" pitchFamily="34" charset="-120"/>
              </a:rPr>
              <a:t>Sean Wong</a:t>
            </a:r>
            <a:endParaRPr lang="en-US" sz="1600" dirty="0"/>
          </a:p>
        </p:txBody>
      </p:sp>
      <p:sp>
        <p:nvSpPr>
          <p:cNvPr id="22" name="Text 19"/>
          <p:cNvSpPr/>
          <p:nvPr/>
        </p:nvSpPr>
        <p:spPr>
          <a:xfrm>
            <a:off x="2318365" y="4213388"/>
            <a:ext cx="3035935" cy="368300"/>
          </a:xfrm>
          <a:prstGeom prst="rect">
            <a:avLst/>
          </a:prstGeom>
          <a:noFill/>
          <a:ln/>
        </p:spPr>
        <p:txBody>
          <a:bodyPr wrap="square" lIns="91440" tIns="45720" rIns="91440" bIns="45720" rtlCol="0" anchor="t">
            <a:spAutoFit/>
          </a:bodyPr>
          <a:lstStyle/>
          <a:p>
            <a:pPr>
              <a:lnSpc>
                <a:spcPct val="100000"/>
              </a:lnSpc>
            </a:pPr>
            <a:r>
              <a:rPr lang="en-US" sz="2400" dirty="0">
                <a:solidFill>
                  <a:srgbClr val="6D7AAF"/>
                </a:solidFill>
                <a:latin typeface="MiSans" pitchFamily="34" charset="0"/>
                <a:ea typeface="MiSans" pitchFamily="34" charset="-122"/>
                <a:cs typeface="MiSans" pitchFamily="34" charset="-120"/>
              </a:rPr>
              <a:t>2025/08/05</a:t>
            </a:r>
            <a:endParaRPr lang="en-US" sz="1600" dirty="0"/>
          </a:p>
        </p:txBody>
      </p:sp>
      <p:pic>
        <p:nvPicPr>
          <p:cNvPr id="23" name="Image 1" descr="https://kimi-img.moonshot.cn/pub/slides/slides_tmpl/image/25-08-27-20:04:32-d2nf8k18bjvh7rlj0a60.png"/>
          <p:cNvPicPr>
            <a:picLocks noChangeAspect="1"/>
          </p:cNvPicPr>
          <p:nvPr/>
        </p:nvPicPr>
        <p:blipFill>
          <a:blip r:embed="rId4"/>
          <a:stretch>
            <a:fillRect/>
          </a:stretch>
        </p:blipFill>
        <p:spPr>
          <a:xfrm>
            <a:off x="492168" y="1412240"/>
            <a:ext cx="1320800" cy="1371600"/>
          </a:xfrm>
          <a:prstGeom prst="rect">
            <a:avLst/>
          </a:prstGeom>
        </p:spPr>
      </p:pic>
      <p:pic>
        <p:nvPicPr>
          <p:cNvPr id="24" name="Image 2" descr="https://kimi-img.moonshot.cn/pub/slides/slides_tmpl/image/25-08-27-20:04:32-d2nf8k18bjvh7rlj0a6g.png"/>
          <p:cNvPicPr>
            <a:picLocks noChangeAspect="1"/>
          </p:cNvPicPr>
          <p:nvPr/>
        </p:nvPicPr>
        <p:blipFill>
          <a:blip r:embed="rId5"/>
          <a:stretch>
            <a:fillRect/>
          </a:stretch>
        </p:blipFill>
        <p:spPr>
          <a:xfrm>
            <a:off x="10665946" y="4391660"/>
            <a:ext cx="983056" cy="907962"/>
          </a:xfrm>
          <a:prstGeom prst="rect">
            <a:avLst/>
          </a:prstGeom>
        </p:spPr>
      </p:pic>
      <p:sp>
        <p:nvSpPr>
          <p:cNvPr id="25" name="Shape 20"/>
          <p:cNvSpPr/>
          <p:nvPr/>
        </p:nvSpPr>
        <p:spPr>
          <a:xfrm>
            <a:off x="1273269" y="2275839"/>
            <a:ext cx="539750" cy="508001"/>
          </a:xfrm>
          <a:prstGeom prst="ellipse">
            <a:avLst/>
          </a:prstGeom>
          <a:solidFill>
            <a:srgbClr val="B2C4FF"/>
          </a:solidFill>
          <a:ln/>
        </p:spPr>
      </p:sp>
      <p:sp>
        <p:nvSpPr>
          <p:cNvPr id="26" name="Text 21"/>
          <p:cNvSpPr/>
          <p:nvPr/>
        </p:nvSpPr>
        <p:spPr>
          <a:xfrm>
            <a:off x="1273269" y="2275839"/>
            <a:ext cx="539750" cy="508001"/>
          </a:xfrm>
          <a:prstGeom prst="rect">
            <a:avLst/>
          </a:prstGeom>
          <a:noFill/>
          <a:ln/>
        </p:spPr>
        <p:txBody>
          <a:bodyPr wrap="square" lIns="45720" tIns="91440" rIns="91440" bIns="45720" rtlCol="0" anchor="ctr"/>
          <a:lstStyle/>
          <a:p>
            <a:pPr>
              <a:lnSpc>
                <a:spcPct val="100000"/>
              </a:lnSpc>
            </a:pPr>
            <a:endParaRPr lang="en-US" sz="1600" dirty="0"/>
          </a:p>
        </p:txBody>
      </p:sp>
      <p:pic>
        <p:nvPicPr>
          <p:cNvPr id="27" name="Image 3" descr="https://kimi-img.moonshot.cn/pub/slides/slides_tmpl/image/25-08-27-20:04:32-d2nf8k18bjvh7rlj0a60.png"/>
          <p:cNvPicPr>
            <a:picLocks noChangeAspect="1"/>
          </p:cNvPicPr>
          <p:nvPr/>
        </p:nvPicPr>
        <p:blipFill>
          <a:blip r:embed="rId4"/>
          <a:stretch>
            <a:fillRect/>
          </a:stretch>
        </p:blipFill>
        <p:spPr>
          <a:xfrm>
            <a:off x="10567925" y="5073480"/>
            <a:ext cx="731154" cy="676035"/>
          </a:xfrm>
          <a:prstGeom prst="rect">
            <a:avLst/>
          </a:prstGeom>
        </p:spPr>
      </p:pic>
      <p:sp>
        <p:nvSpPr>
          <p:cNvPr id="28" name="Shape 22"/>
          <p:cNvSpPr/>
          <p:nvPr/>
        </p:nvSpPr>
        <p:spPr>
          <a:xfrm>
            <a:off x="11511842" y="1219363"/>
            <a:ext cx="133350" cy="137160"/>
          </a:xfrm>
          <a:prstGeom prst="ellipse">
            <a:avLst/>
          </a:prstGeom>
          <a:solidFill>
            <a:srgbClr val="FFFFFF"/>
          </a:solidFill>
          <a:ln/>
        </p:spPr>
      </p:sp>
      <p:sp>
        <p:nvSpPr>
          <p:cNvPr id="29" name="Text 23"/>
          <p:cNvSpPr/>
          <p:nvPr/>
        </p:nvSpPr>
        <p:spPr>
          <a:xfrm>
            <a:off x="11511842" y="1219363"/>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30" name="Shape 24"/>
          <p:cNvSpPr/>
          <p:nvPr/>
        </p:nvSpPr>
        <p:spPr>
          <a:xfrm>
            <a:off x="11511842" y="1019337"/>
            <a:ext cx="133350" cy="137160"/>
          </a:xfrm>
          <a:prstGeom prst="ellipse">
            <a:avLst/>
          </a:prstGeom>
          <a:solidFill>
            <a:srgbClr val="FFFFFF"/>
          </a:solidFill>
          <a:ln/>
        </p:spPr>
      </p:sp>
      <p:sp>
        <p:nvSpPr>
          <p:cNvPr id="31" name="Text 25"/>
          <p:cNvSpPr/>
          <p:nvPr/>
        </p:nvSpPr>
        <p:spPr>
          <a:xfrm>
            <a:off x="11511842" y="1019337"/>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32" name="Shape 26"/>
          <p:cNvSpPr/>
          <p:nvPr/>
        </p:nvSpPr>
        <p:spPr>
          <a:xfrm>
            <a:off x="11511842" y="819312"/>
            <a:ext cx="133350" cy="137160"/>
          </a:xfrm>
          <a:prstGeom prst="ellipse">
            <a:avLst/>
          </a:prstGeom>
          <a:solidFill>
            <a:srgbClr val="FFFFFF"/>
          </a:solidFill>
          <a:ln/>
        </p:spPr>
      </p:sp>
      <p:sp>
        <p:nvSpPr>
          <p:cNvPr id="33" name="Text 27"/>
          <p:cNvSpPr/>
          <p:nvPr/>
        </p:nvSpPr>
        <p:spPr>
          <a:xfrm>
            <a:off x="11511842" y="819312"/>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34" name="Shape 28"/>
          <p:cNvSpPr/>
          <p:nvPr/>
        </p:nvSpPr>
        <p:spPr>
          <a:xfrm>
            <a:off x="11511842" y="619288"/>
            <a:ext cx="133350" cy="137160"/>
          </a:xfrm>
          <a:prstGeom prst="ellipse">
            <a:avLst/>
          </a:prstGeom>
          <a:solidFill>
            <a:srgbClr val="FFFFFF"/>
          </a:solidFill>
          <a:ln/>
        </p:spPr>
      </p:sp>
      <p:sp>
        <p:nvSpPr>
          <p:cNvPr id="35" name="Text 29"/>
          <p:cNvSpPr/>
          <p:nvPr/>
        </p:nvSpPr>
        <p:spPr>
          <a:xfrm>
            <a:off x="11511842" y="619288"/>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36" name="Shape 30"/>
          <p:cNvSpPr/>
          <p:nvPr/>
        </p:nvSpPr>
        <p:spPr>
          <a:xfrm>
            <a:off x="11511842" y="2012478"/>
            <a:ext cx="133350" cy="137160"/>
          </a:xfrm>
          <a:prstGeom prst="ellipse">
            <a:avLst/>
          </a:prstGeom>
          <a:solidFill>
            <a:srgbClr val="FFFFFF"/>
          </a:solidFill>
          <a:ln/>
        </p:spPr>
      </p:sp>
      <p:sp>
        <p:nvSpPr>
          <p:cNvPr id="37" name="Text 31"/>
          <p:cNvSpPr/>
          <p:nvPr/>
        </p:nvSpPr>
        <p:spPr>
          <a:xfrm>
            <a:off x="11511842" y="2012478"/>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38" name="Shape 32"/>
          <p:cNvSpPr/>
          <p:nvPr/>
        </p:nvSpPr>
        <p:spPr>
          <a:xfrm>
            <a:off x="11511842" y="1812453"/>
            <a:ext cx="133350" cy="137160"/>
          </a:xfrm>
          <a:prstGeom prst="ellipse">
            <a:avLst/>
          </a:prstGeom>
          <a:solidFill>
            <a:srgbClr val="FFFFFF"/>
          </a:solidFill>
          <a:ln/>
        </p:spPr>
      </p:sp>
      <p:sp>
        <p:nvSpPr>
          <p:cNvPr id="39" name="Text 33"/>
          <p:cNvSpPr/>
          <p:nvPr/>
        </p:nvSpPr>
        <p:spPr>
          <a:xfrm>
            <a:off x="11511842" y="1812453"/>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40" name="Shape 34"/>
          <p:cNvSpPr/>
          <p:nvPr/>
        </p:nvSpPr>
        <p:spPr>
          <a:xfrm>
            <a:off x="11511842" y="1612428"/>
            <a:ext cx="133350" cy="137160"/>
          </a:xfrm>
          <a:prstGeom prst="ellipse">
            <a:avLst/>
          </a:prstGeom>
          <a:solidFill>
            <a:srgbClr val="FFFFFF"/>
          </a:solidFill>
          <a:ln/>
        </p:spPr>
      </p:sp>
      <p:sp>
        <p:nvSpPr>
          <p:cNvPr id="41" name="Text 35"/>
          <p:cNvSpPr/>
          <p:nvPr/>
        </p:nvSpPr>
        <p:spPr>
          <a:xfrm>
            <a:off x="11511842" y="1612428"/>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42" name="Shape 36"/>
          <p:cNvSpPr/>
          <p:nvPr/>
        </p:nvSpPr>
        <p:spPr>
          <a:xfrm>
            <a:off x="11511842" y="1412404"/>
            <a:ext cx="133350" cy="137160"/>
          </a:xfrm>
          <a:prstGeom prst="ellipse">
            <a:avLst/>
          </a:prstGeom>
          <a:solidFill>
            <a:srgbClr val="FFFFFF"/>
          </a:solidFill>
          <a:ln/>
        </p:spPr>
      </p:sp>
      <p:sp>
        <p:nvSpPr>
          <p:cNvPr id="43" name="Text 37"/>
          <p:cNvSpPr/>
          <p:nvPr/>
        </p:nvSpPr>
        <p:spPr>
          <a:xfrm>
            <a:off x="11511842" y="1412404"/>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44" name="Shape 38"/>
          <p:cNvSpPr/>
          <p:nvPr/>
        </p:nvSpPr>
        <p:spPr>
          <a:xfrm>
            <a:off x="318177" y="5725159"/>
            <a:ext cx="133350" cy="137160"/>
          </a:xfrm>
          <a:prstGeom prst="ellipse">
            <a:avLst/>
          </a:prstGeom>
          <a:solidFill>
            <a:srgbClr val="FFFFFF"/>
          </a:solidFill>
          <a:ln/>
        </p:spPr>
      </p:sp>
      <p:sp>
        <p:nvSpPr>
          <p:cNvPr id="45" name="Text 39"/>
          <p:cNvSpPr/>
          <p:nvPr/>
        </p:nvSpPr>
        <p:spPr>
          <a:xfrm>
            <a:off x="318177" y="5725159"/>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46" name="Shape 40"/>
          <p:cNvSpPr/>
          <p:nvPr/>
        </p:nvSpPr>
        <p:spPr>
          <a:xfrm>
            <a:off x="318178" y="5525134"/>
            <a:ext cx="133350" cy="137160"/>
          </a:xfrm>
          <a:prstGeom prst="ellipse">
            <a:avLst/>
          </a:prstGeom>
          <a:solidFill>
            <a:srgbClr val="FFFFFF"/>
          </a:solidFill>
          <a:ln/>
        </p:spPr>
      </p:sp>
      <p:sp>
        <p:nvSpPr>
          <p:cNvPr id="47" name="Text 41"/>
          <p:cNvSpPr/>
          <p:nvPr/>
        </p:nvSpPr>
        <p:spPr>
          <a:xfrm>
            <a:off x="318178" y="5525134"/>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48" name="Shape 42"/>
          <p:cNvSpPr/>
          <p:nvPr/>
        </p:nvSpPr>
        <p:spPr>
          <a:xfrm>
            <a:off x="318178" y="5325109"/>
            <a:ext cx="133350" cy="137160"/>
          </a:xfrm>
          <a:prstGeom prst="ellipse">
            <a:avLst/>
          </a:prstGeom>
          <a:solidFill>
            <a:srgbClr val="FFFFFF"/>
          </a:solidFill>
          <a:ln/>
        </p:spPr>
      </p:sp>
      <p:sp>
        <p:nvSpPr>
          <p:cNvPr id="49" name="Text 43"/>
          <p:cNvSpPr/>
          <p:nvPr/>
        </p:nvSpPr>
        <p:spPr>
          <a:xfrm>
            <a:off x="318178" y="5325109"/>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50" name="Shape 44"/>
          <p:cNvSpPr/>
          <p:nvPr/>
        </p:nvSpPr>
        <p:spPr>
          <a:xfrm>
            <a:off x="318178" y="5125085"/>
            <a:ext cx="133350" cy="137160"/>
          </a:xfrm>
          <a:prstGeom prst="ellipse">
            <a:avLst/>
          </a:prstGeom>
          <a:solidFill>
            <a:srgbClr val="FFFFFF"/>
          </a:solidFill>
          <a:ln/>
        </p:spPr>
      </p:sp>
      <p:sp>
        <p:nvSpPr>
          <p:cNvPr id="51" name="Text 45"/>
          <p:cNvSpPr/>
          <p:nvPr/>
        </p:nvSpPr>
        <p:spPr>
          <a:xfrm>
            <a:off x="318178" y="5125085"/>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52" name="Shape 46"/>
          <p:cNvSpPr/>
          <p:nvPr/>
        </p:nvSpPr>
        <p:spPr>
          <a:xfrm>
            <a:off x="318177" y="6518275"/>
            <a:ext cx="133350" cy="137160"/>
          </a:xfrm>
          <a:prstGeom prst="ellipse">
            <a:avLst/>
          </a:prstGeom>
          <a:solidFill>
            <a:srgbClr val="FFFFFF"/>
          </a:solidFill>
          <a:ln/>
        </p:spPr>
      </p:sp>
      <p:sp>
        <p:nvSpPr>
          <p:cNvPr id="53" name="Text 47"/>
          <p:cNvSpPr/>
          <p:nvPr/>
        </p:nvSpPr>
        <p:spPr>
          <a:xfrm>
            <a:off x="318177" y="6518275"/>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54" name="Shape 48"/>
          <p:cNvSpPr/>
          <p:nvPr/>
        </p:nvSpPr>
        <p:spPr>
          <a:xfrm>
            <a:off x="318178" y="6318250"/>
            <a:ext cx="133350" cy="137160"/>
          </a:xfrm>
          <a:prstGeom prst="ellipse">
            <a:avLst/>
          </a:prstGeom>
          <a:solidFill>
            <a:srgbClr val="FFFFFF"/>
          </a:solidFill>
          <a:ln/>
        </p:spPr>
      </p:sp>
      <p:sp>
        <p:nvSpPr>
          <p:cNvPr id="55" name="Text 49"/>
          <p:cNvSpPr/>
          <p:nvPr/>
        </p:nvSpPr>
        <p:spPr>
          <a:xfrm>
            <a:off x="318178" y="6318250"/>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56" name="Shape 50"/>
          <p:cNvSpPr/>
          <p:nvPr/>
        </p:nvSpPr>
        <p:spPr>
          <a:xfrm>
            <a:off x="318178" y="6118225"/>
            <a:ext cx="133350" cy="137160"/>
          </a:xfrm>
          <a:prstGeom prst="ellipse">
            <a:avLst/>
          </a:prstGeom>
          <a:solidFill>
            <a:srgbClr val="FFFFFF"/>
          </a:solidFill>
          <a:ln/>
        </p:spPr>
      </p:sp>
      <p:sp>
        <p:nvSpPr>
          <p:cNvPr id="57" name="Text 51"/>
          <p:cNvSpPr/>
          <p:nvPr/>
        </p:nvSpPr>
        <p:spPr>
          <a:xfrm>
            <a:off x="318178" y="6118225"/>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58" name="Shape 52"/>
          <p:cNvSpPr/>
          <p:nvPr/>
        </p:nvSpPr>
        <p:spPr>
          <a:xfrm>
            <a:off x="318178" y="5918201"/>
            <a:ext cx="133350" cy="137160"/>
          </a:xfrm>
          <a:prstGeom prst="ellipse">
            <a:avLst/>
          </a:prstGeom>
          <a:solidFill>
            <a:srgbClr val="FFFFFF"/>
          </a:solidFill>
          <a:ln/>
        </p:spPr>
      </p:sp>
      <p:sp>
        <p:nvSpPr>
          <p:cNvPr id="59" name="Text 53"/>
          <p:cNvSpPr/>
          <p:nvPr/>
        </p:nvSpPr>
        <p:spPr>
          <a:xfrm>
            <a:off x="318178" y="5918201"/>
            <a:ext cx="133350" cy="137160"/>
          </a:xfrm>
          <a:prstGeom prst="rect">
            <a:avLst/>
          </a:prstGeom>
          <a:noFill/>
          <a:ln/>
        </p:spPr>
        <p:txBody>
          <a:bodyPr wrap="square" lIns="45720" tIns="91440" rIns="91440" bIns="45720" rtlCol="0" anchor="ctr"/>
          <a:lstStyle/>
          <a:p>
            <a:pPr>
              <a:lnSpc>
                <a:spcPct val="100000"/>
              </a:lnSpc>
            </a:pPr>
            <a:endParaRPr lang="en-US" sz="1600" dirty="0"/>
          </a:p>
        </p:txBody>
      </p:sp>
    </p:spTree>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name="Slide 10">
    <p:bg>
      <p:bgPr>
        <a:gradFill flip="none" rotWithShape="0">
          <a:gsLst>
            <a:gs pos="0">
              <a:srgbClr val="FFF2C6"/>
            </a:gs>
            <a:gs pos="47000">
              <a:srgbClr val="D8E1FD"/>
            </a:gs>
            <a:gs pos="78000">
              <a:srgbClr val="C7D5FC"/>
            </a:gs>
            <a:gs pos="100000">
              <a:srgbClr val="FDF8CB"/>
            </a:gs>
          </a:gsLst>
          <a:lin ang="2400000" scaled="1"/>
        </a:gradFill>
        <a:effectLst/>
      </p:bgPr>
    </p:bg>
    <p:spTree>
      <p:nvGrpSpPr>
        <p:cNvPr id="1" name=""/>
        <p:cNvGrpSpPr/>
        <p:nvPr/>
      </p:nvGrpSpPr>
      <p:grpSpPr>
        <a:xfrm>
          <a:off x="0" y="0"/>
          <a:ext cx="0" cy="0"/>
          <a:chOff x="0" y="0"/>
          <a:chExt cx="0" cy="0"/>
        </a:xfrm>
      </p:grpSpPr>
      <p:pic>
        <p:nvPicPr>
          <p:cNvPr id="2" name="Image 0" descr="https://kimi-img.moonshot.cn/pub/slides/slides_tmpl/image/25-08-27-20:04:38-d2nf8lh8bjvh7rlj0aeg.png"/>
          <p:cNvPicPr>
            <a:picLocks noChangeAspect="1"/>
          </p:cNvPicPr>
          <p:nvPr/>
        </p:nvPicPr>
        <p:blipFill>
          <a:blip r:embed="rId3"/>
          <a:stretch>
            <a:fillRect/>
          </a:stretch>
        </p:blipFill>
        <p:spPr>
          <a:xfrm>
            <a:off x="4928399" y="517692"/>
            <a:ext cx="7251700" cy="6340308"/>
          </a:xfrm>
          <a:prstGeom prst="rect">
            <a:avLst/>
          </a:prstGeom>
        </p:spPr>
      </p:pic>
      <p:sp>
        <p:nvSpPr>
          <p:cNvPr id="3" name="Text 0"/>
          <p:cNvSpPr/>
          <p:nvPr/>
        </p:nvSpPr>
        <p:spPr>
          <a:xfrm>
            <a:off x="7048502" y="2308860"/>
            <a:ext cx="4599086" cy="3939540"/>
          </a:xfrm>
          <a:prstGeom prst="rect">
            <a:avLst/>
          </a:prstGeom>
          <a:noFill/>
          <a:ln/>
        </p:spPr>
        <p:txBody>
          <a:bodyPr wrap="square" lIns="91440" tIns="45720" rIns="91440" bIns="45720" rtlCol="0" anchor="ctr">
            <a:spAutoFit/>
          </a:bodyPr>
          <a:lstStyle/>
          <a:p>
            <a:pPr algn="just">
              <a:lnSpc>
                <a:spcPct val="100000"/>
              </a:lnSpc>
            </a:pPr>
            <a:r>
              <a:rPr lang="en-US" sz="25000" dirty="0">
                <a:solidFill>
                  <a:srgbClr val="7F9CDF"/>
                </a:solidFill>
                <a:latin typeface="MiSans" pitchFamily="34" charset="0"/>
                <a:ea typeface="MiSans" pitchFamily="34" charset="-122"/>
                <a:cs typeface="MiSans" pitchFamily="34" charset="-120"/>
              </a:rPr>
              <a:t>03</a:t>
            </a:r>
            <a:endParaRPr lang="en-US" sz="1600" dirty="0"/>
          </a:p>
        </p:txBody>
      </p:sp>
      <p:sp>
        <p:nvSpPr>
          <p:cNvPr id="4" name="Text 1"/>
          <p:cNvSpPr/>
          <p:nvPr/>
        </p:nvSpPr>
        <p:spPr>
          <a:xfrm>
            <a:off x="797560" y="1932305"/>
            <a:ext cx="10755630" cy="1198880"/>
          </a:xfrm>
          <a:prstGeom prst="rect">
            <a:avLst/>
          </a:prstGeom>
          <a:noFill/>
          <a:ln/>
        </p:spPr>
        <p:txBody>
          <a:bodyPr wrap="square" lIns="91440" tIns="45720" rIns="91440" bIns="45720" rtlCol="0" anchor="ctr">
            <a:spAutoFit/>
          </a:bodyPr>
          <a:lstStyle/>
          <a:p>
            <a:pPr>
              <a:lnSpc>
                <a:spcPct val="100000"/>
              </a:lnSpc>
            </a:pPr>
            <a:r>
              <a:rPr lang="en-US" sz="4000" dirty="0">
                <a:solidFill>
                  <a:srgbClr val="6D7AAF"/>
                </a:solidFill>
                <a:latin typeface="MiSans" pitchFamily="34" charset="0"/>
                <a:ea typeface="MiSans" pitchFamily="34" charset="-122"/>
                <a:cs typeface="MiSans" pitchFamily="34" charset="-120"/>
              </a:rPr>
              <a:t>Assets &amp; Messages</a:t>
            </a:r>
            <a:endParaRPr lang="en-US" sz="1600" dirty="0"/>
          </a:p>
        </p:txBody>
      </p:sp>
      <p:sp>
        <p:nvSpPr>
          <p:cNvPr id="5" name="Shape 2"/>
          <p:cNvSpPr/>
          <p:nvPr/>
        </p:nvSpPr>
        <p:spPr>
          <a:xfrm>
            <a:off x="731049" y="856006"/>
            <a:ext cx="133350" cy="137160"/>
          </a:xfrm>
          <a:prstGeom prst="ellipse">
            <a:avLst/>
          </a:prstGeom>
          <a:solidFill>
            <a:srgbClr val="FFFFFF"/>
          </a:solidFill>
          <a:ln/>
        </p:spPr>
      </p:sp>
      <p:sp>
        <p:nvSpPr>
          <p:cNvPr id="6" name="Text 3"/>
          <p:cNvSpPr/>
          <p:nvPr/>
        </p:nvSpPr>
        <p:spPr>
          <a:xfrm>
            <a:off x="731049" y="856006"/>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7" name="Shape 4"/>
          <p:cNvSpPr/>
          <p:nvPr/>
        </p:nvSpPr>
        <p:spPr>
          <a:xfrm>
            <a:off x="931074" y="856006"/>
            <a:ext cx="133350" cy="137160"/>
          </a:xfrm>
          <a:prstGeom prst="ellipse">
            <a:avLst/>
          </a:prstGeom>
          <a:solidFill>
            <a:srgbClr val="FFFFFF"/>
          </a:solidFill>
          <a:ln/>
        </p:spPr>
      </p:sp>
      <p:sp>
        <p:nvSpPr>
          <p:cNvPr id="8" name="Text 5"/>
          <p:cNvSpPr/>
          <p:nvPr/>
        </p:nvSpPr>
        <p:spPr>
          <a:xfrm>
            <a:off x="931074" y="856006"/>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9" name="Shape 6"/>
          <p:cNvSpPr/>
          <p:nvPr/>
        </p:nvSpPr>
        <p:spPr>
          <a:xfrm>
            <a:off x="1131099" y="856006"/>
            <a:ext cx="133350" cy="137160"/>
          </a:xfrm>
          <a:prstGeom prst="ellipse">
            <a:avLst/>
          </a:prstGeom>
          <a:solidFill>
            <a:srgbClr val="FFFFFF"/>
          </a:solidFill>
          <a:ln/>
        </p:spPr>
      </p:sp>
      <p:sp>
        <p:nvSpPr>
          <p:cNvPr id="10" name="Text 7"/>
          <p:cNvSpPr/>
          <p:nvPr/>
        </p:nvSpPr>
        <p:spPr>
          <a:xfrm>
            <a:off x="1131099" y="856006"/>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1" name="Shape 8"/>
          <p:cNvSpPr/>
          <p:nvPr/>
        </p:nvSpPr>
        <p:spPr>
          <a:xfrm>
            <a:off x="1331124" y="856006"/>
            <a:ext cx="133350" cy="137160"/>
          </a:xfrm>
          <a:prstGeom prst="ellipse">
            <a:avLst/>
          </a:prstGeom>
          <a:solidFill>
            <a:srgbClr val="FFFFFF"/>
          </a:solidFill>
          <a:ln/>
        </p:spPr>
      </p:sp>
      <p:sp>
        <p:nvSpPr>
          <p:cNvPr id="12" name="Text 9"/>
          <p:cNvSpPr/>
          <p:nvPr/>
        </p:nvSpPr>
        <p:spPr>
          <a:xfrm>
            <a:off x="1331124" y="856006"/>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3" name="Shape 10"/>
          <p:cNvSpPr/>
          <p:nvPr/>
        </p:nvSpPr>
        <p:spPr>
          <a:xfrm>
            <a:off x="527687" y="1596530"/>
            <a:ext cx="133350" cy="137160"/>
          </a:xfrm>
          <a:prstGeom prst="ellipse">
            <a:avLst/>
          </a:prstGeom>
          <a:solidFill>
            <a:srgbClr val="FFFFFF"/>
          </a:solidFill>
          <a:ln/>
        </p:spPr>
      </p:sp>
      <p:sp>
        <p:nvSpPr>
          <p:cNvPr id="14" name="Text 11"/>
          <p:cNvSpPr/>
          <p:nvPr/>
        </p:nvSpPr>
        <p:spPr>
          <a:xfrm>
            <a:off x="527687" y="1596530"/>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5" name="Shape 12"/>
          <p:cNvSpPr/>
          <p:nvPr/>
        </p:nvSpPr>
        <p:spPr>
          <a:xfrm>
            <a:off x="527687" y="1396504"/>
            <a:ext cx="133350" cy="137160"/>
          </a:xfrm>
          <a:prstGeom prst="ellipse">
            <a:avLst/>
          </a:prstGeom>
          <a:solidFill>
            <a:srgbClr val="FFFFFF"/>
          </a:solidFill>
          <a:ln/>
        </p:spPr>
      </p:sp>
      <p:sp>
        <p:nvSpPr>
          <p:cNvPr id="16" name="Text 13"/>
          <p:cNvSpPr/>
          <p:nvPr/>
        </p:nvSpPr>
        <p:spPr>
          <a:xfrm>
            <a:off x="527687" y="1396504"/>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7" name="Shape 14"/>
          <p:cNvSpPr/>
          <p:nvPr/>
        </p:nvSpPr>
        <p:spPr>
          <a:xfrm>
            <a:off x="527687" y="1196479"/>
            <a:ext cx="133350" cy="137160"/>
          </a:xfrm>
          <a:prstGeom prst="ellipse">
            <a:avLst/>
          </a:prstGeom>
          <a:solidFill>
            <a:srgbClr val="FFFFFF"/>
          </a:solidFill>
          <a:ln/>
        </p:spPr>
      </p:sp>
      <p:sp>
        <p:nvSpPr>
          <p:cNvPr id="18" name="Text 15"/>
          <p:cNvSpPr/>
          <p:nvPr/>
        </p:nvSpPr>
        <p:spPr>
          <a:xfrm>
            <a:off x="527687" y="1196479"/>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9" name="Shape 16"/>
          <p:cNvSpPr/>
          <p:nvPr/>
        </p:nvSpPr>
        <p:spPr>
          <a:xfrm>
            <a:off x="527687" y="996455"/>
            <a:ext cx="133350" cy="137160"/>
          </a:xfrm>
          <a:prstGeom prst="ellipse">
            <a:avLst/>
          </a:prstGeom>
          <a:solidFill>
            <a:srgbClr val="FFFFFF"/>
          </a:solidFill>
          <a:ln/>
        </p:spPr>
      </p:sp>
      <p:sp>
        <p:nvSpPr>
          <p:cNvPr id="20" name="Text 17"/>
          <p:cNvSpPr/>
          <p:nvPr/>
        </p:nvSpPr>
        <p:spPr>
          <a:xfrm>
            <a:off x="527687" y="996455"/>
            <a:ext cx="133350" cy="137160"/>
          </a:xfrm>
          <a:prstGeom prst="rect">
            <a:avLst/>
          </a:prstGeom>
          <a:noFill/>
          <a:ln/>
        </p:spPr>
        <p:txBody>
          <a:bodyPr wrap="square" lIns="45720" tIns="91440" rIns="91440" bIns="45720" rtlCol="0" anchor="ctr"/>
          <a:lstStyle/>
          <a:p>
            <a:pPr>
              <a:lnSpc>
                <a:spcPct val="100000"/>
              </a:lnSpc>
            </a:pPr>
            <a:endParaRPr lang="en-US" sz="1600" dirty="0"/>
          </a:p>
        </p:txBody>
      </p:sp>
      <p:pic>
        <p:nvPicPr>
          <p:cNvPr id="21" name="Image 1" descr="https://kimi-img.moonshot.cn/pub/slides/slides_tmpl/image/25-08-27-20:04:34-d2nf8kh8bjvh7rlj0a80.png"/>
          <p:cNvPicPr>
            <a:picLocks noChangeAspect="1"/>
          </p:cNvPicPr>
          <p:nvPr/>
        </p:nvPicPr>
        <p:blipFill>
          <a:blip r:embed="rId4">
            <a:alphaModFix amt="59000"/>
          </a:blip>
          <a:stretch>
            <a:fillRect/>
          </a:stretch>
        </p:blipFill>
        <p:spPr>
          <a:xfrm>
            <a:off x="5131435" y="330200"/>
            <a:ext cx="7048500" cy="6197600"/>
          </a:xfrm>
          <a:prstGeom prst="rect">
            <a:avLst/>
          </a:prstGeom>
        </p:spPr>
      </p:pic>
      <p:pic>
        <p:nvPicPr>
          <p:cNvPr id="22" name="Image 2" descr="https://kimi-img.moonshot.cn/pub/slides/slides_tmpl/image/25-08-27-20:04:33-d2nf8k98bjvh7rlj0a7g.png"/>
          <p:cNvPicPr>
            <a:picLocks noChangeAspect="1"/>
          </p:cNvPicPr>
          <p:nvPr/>
        </p:nvPicPr>
        <p:blipFill>
          <a:blip r:embed="rId5"/>
          <a:stretch>
            <a:fillRect/>
          </a:stretch>
        </p:blipFill>
        <p:spPr>
          <a:xfrm>
            <a:off x="0" y="3797300"/>
            <a:ext cx="5143500" cy="3060700"/>
          </a:xfrm>
          <a:prstGeom prst="rect">
            <a:avLst/>
          </a:prstGeom>
        </p:spPr>
      </p:pic>
      <p:pic>
        <p:nvPicPr>
          <p:cNvPr id="23" name="Image 3" descr="https://kimi-img.moonshot.cn/pub/slides/slides_tmpl/image/25-08-27-20:04:32-d2nf8k18bjvh7rlj0a5g.png"/>
          <p:cNvPicPr>
            <a:picLocks noChangeAspect="1"/>
          </p:cNvPicPr>
          <p:nvPr/>
        </p:nvPicPr>
        <p:blipFill>
          <a:blip r:embed="rId6"/>
          <a:stretch>
            <a:fillRect/>
          </a:stretch>
        </p:blipFill>
        <p:spPr>
          <a:xfrm>
            <a:off x="512445" y="4587240"/>
            <a:ext cx="152400" cy="1524000"/>
          </a:xfrm>
          <a:prstGeom prst="rect">
            <a:avLst/>
          </a:prstGeom>
        </p:spPr>
      </p:pic>
      <p:pic>
        <p:nvPicPr>
          <p:cNvPr id="24" name="Image 4" descr="https://kimi-img.moonshot.cn/pub/slides/slides_tmpl/image/25-08-27-20:04:32-d2nf8k18bjvh7rlj0a60.png"/>
          <p:cNvPicPr>
            <a:picLocks noChangeAspect="1"/>
          </p:cNvPicPr>
          <p:nvPr/>
        </p:nvPicPr>
        <p:blipFill>
          <a:blip r:embed="rId7"/>
          <a:stretch>
            <a:fillRect/>
          </a:stretch>
        </p:blipFill>
        <p:spPr>
          <a:xfrm>
            <a:off x="1311275" y="3907257"/>
            <a:ext cx="1320800" cy="1371600"/>
          </a:xfrm>
          <a:prstGeom prst="rect">
            <a:avLst/>
          </a:prstGeom>
        </p:spPr>
      </p:pic>
      <p:pic>
        <p:nvPicPr>
          <p:cNvPr id="25" name="Image 5" descr="https://kimi-img.moonshot.cn/pub/slides/slides_tmpl/image/25-08-27-20:04:32-d2nf8k18bjvh7rlj0a6g.png"/>
          <p:cNvPicPr>
            <a:picLocks noChangeAspect="1"/>
          </p:cNvPicPr>
          <p:nvPr/>
        </p:nvPicPr>
        <p:blipFill>
          <a:blip r:embed="rId8"/>
          <a:stretch>
            <a:fillRect/>
          </a:stretch>
        </p:blipFill>
        <p:spPr>
          <a:xfrm>
            <a:off x="10570172" y="1111250"/>
            <a:ext cx="983056" cy="907962"/>
          </a:xfrm>
          <a:prstGeom prst="rect">
            <a:avLst/>
          </a:prstGeom>
        </p:spPr>
      </p:pic>
      <p:sp>
        <p:nvSpPr>
          <p:cNvPr id="26" name="Shape 18"/>
          <p:cNvSpPr/>
          <p:nvPr/>
        </p:nvSpPr>
        <p:spPr>
          <a:xfrm>
            <a:off x="1101725" y="3958057"/>
            <a:ext cx="539750" cy="508001"/>
          </a:xfrm>
          <a:prstGeom prst="ellipse">
            <a:avLst/>
          </a:prstGeom>
          <a:solidFill>
            <a:srgbClr val="B2C4FF"/>
          </a:solidFill>
          <a:ln/>
        </p:spPr>
      </p:sp>
      <p:sp>
        <p:nvSpPr>
          <p:cNvPr id="27" name="Text 19"/>
          <p:cNvSpPr/>
          <p:nvPr/>
        </p:nvSpPr>
        <p:spPr>
          <a:xfrm>
            <a:off x="1101725" y="3958057"/>
            <a:ext cx="539750" cy="508001"/>
          </a:xfrm>
          <a:prstGeom prst="rect">
            <a:avLst/>
          </a:prstGeom>
          <a:noFill/>
          <a:ln/>
        </p:spPr>
        <p:txBody>
          <a:bodyPr wrap="square" lIns="45720" tIns="91440" rIns="91440" bIns="45720" rtlCol="0" anchor="ctr"/>
          <a:lstStyle/>
          <a:p>
            <a:pPr>
              <a:lnSpc>
                <a:spcPct val="100000"/>
              </a:lnSpc>
            </a:pPr>
            <a:endParaRPr lang="en-US" sz="1600" dirty="0"/>
          </a:p>
        </p:txBody>
      </p:sp>
      <p:pic>
        <p:nvPicPr>
          <p:cNvPr id="28" name="Image 6" descr="https://kimi-img.moonshot.cn/pub/slides/slides_tmpl/image/25-08-27-20:04:32-d2nf8k18bjvh7rlj0a60.png"/>
          <p:cNvPicPr>
            <a:picLocks noChangeAspect="1"/>
          </p:cNvPicPr>
          <p:nvPr/>
        </p:nvPicPr>
        <p:blipFill>
          <a:blip r:embed="rId7"/>
          <a:stretch>
            <a:fillRect/>
          </a:stretch>
        </p:blipFill>
        <p:spPr>
          <a:xfrm>
            <a:off x="11187651" y="1515914"/>
            <a:ext cx="731154" cy="676035"/>
          </a:xfrm>
          <a:prstGeom prst="rect">
            <a:avLst/>
          </a:prstGeom>
        </p:spPr>
      </p:pic>
    </p:spTree>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name="Slide 11">
    <p:bg>
      <p:bgPr>
        <a:gradFill flip="none" rotWithShape="0">
          <a:gsLst>
            <a:gs pos="0">
              <a:srgbClr val="D8E1FD"/>
            </a:gs>
            <a:gs pos="0">
              <a:srgbClr val="C7D5FC"/>
            </a:gs>
            <a:gs pos="5000">
              <a:srgbClr val="FFF2C6"/>
            </a:gs>
            <a:gs pos="92000">
              <a:srgbClr val="C7D5FC"/>
            </a:gs>
            <a:gs pos="100000">
              <a:srgbClr val="C7D5FC"/>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2" name="Shape 0"/>
          <p:cNvSpPr/>
          <p:nvPr/>
        </p:nvSpPr>
        <p:spPr>
          <a:xfrm>
            <a:off x="450066" y="4265463"/>
            <a:ext cx="228803" cy="212992"/>
          </a:xfrm>
          <a:prstGeom prst="ellipse">
            <a:avLst/>
          </a:prstGeom>
          <a:solidFill>
            <a:srgbClr val="000000">
              <a:alpha val="0"/>
            </a:srgbClr>
          </a:solidFill>
          <a:ln w="41275">
            <a:solidFill>
              <a:srgbClr val="FFFFFF"/>
            </a:solidFill>
            <a:prstDash val="solid"/>
          </a:ln>
        </p:spPr>
      </p:sp>
      <p:sp>
        <p:nvSpPr>
          <p:cNvPr id="3" name="Text 1"/>
          <p:cNvSpPr/>
          <p:nvPr/>
        </p:nvSpPr>
        <p:spPr>
          <a:xfrm>
            <a:off x="450066" y="4265463"/>
            <a:ext cx="228803" cy="212992"/>
          </a:xfrm>
          <a:prstGeom prst="rect">
            <a:avLst/>
          </a:prstGeom>
          <a:noFill/>
          <a:ln/>
        </p:spPr>
        <p:txBody>
          <a:bodyPr wrap="square" lIns="45720" tIns="91440" rIns="91440" bIns="45720" rtlCol="0" anchor="ctr"/>
          <a:lstStyle/>
          <a:p>
            <a:pPr>
              <a:lnSpc>
                <a:spcPct val="100000"/>
              </a:lnSpc>
            </a:pPr>
            <a:endParaRPr lang="en-US" sz="1600" dirty="0"/>
          </a:p>
        </p:txBody>
      </p:sp>
      <p:sp>
        <p:nvSpPr>
          <p:cNvPr id="4" name="Shape 2"/>
          <p:cNvSpPr/>
          <p:nvPr/>
        </p:nvSpPr>
        <p:spPr>
          <a:xfrm>
            <a:off x="526465" y="4306001"/>
            <a:ext cx="137562" cy="131914"/>
          </a:xfrm>
          <a:prstGeom prst="ellipse">
            <a:avLst/>
          </a:prstGeom>
          <a:solidFill>
            <a:srgbClr val="C1CEF6"/>
          </a:solidFill>
          <a:ln/>
        </p:spPr>
      </p:sp>
      <p:sp>
        <p:nvSpPr>
          <p:cNvPr id="5" name="Text 3"/>
          <p:cNvSpPr/>
          <p:nvPr/>
        </p:nvSpPr>
        <p:spPr>
          <a:xfrm>
            <a:off x="526465" y="4306001"/>
            <a:ext cx="137562" cy="131914"/>
          </a:xfrm>
          <a:prstGeom prst="rect">
            <a:avLst/>
          </a:prstGeom>
          <a:noFill/>
          <a:ln/>
        </p:spPr>
        <p:txBody>
          <a:bodyPr wrap="square" lIns="45720" tIns="91440" rIns="91440" bIns="45720" rtlCol="0" anchor="ctr"/>
          <a:lstStyle/>
          <a:p>
            <a:pPr>
              <a:lnSpc>
                <a:spcPct val="100000"/>
              </a:lnSpc>
            </a:pPr>
            <a:endParaRPr lang="en-US" sz="1600" dirty="0"/>
          </a:p>
        </p:txBody>
      </p:sp>
      <p:sp>
        <p:nvSpPr>
          <p:cNvPr id="6" name="Shape 4"/>
          <p:cNvSpPr/>
          <p:nvPr/>
        </p:nvSpPr>
        <p:spPr>
          <a:xfrm>
            <a:off x="616682" y="429475"/>
            <a:ext cx="133350" cy="137160"/>
          </a:xfrm>
          <a:prstGeom prst="ellipse">
            <a:avLst/>
          </a:prstGeom>
          <a:solidFill>
            <a:srgbClr val="FFFFFF"/>
          </a:solidFill>
          <a:ln/>
        </p:spPr>
      </p:sp>
      <p:sp>
        <p:nvSpPr>
          <p:cNvPr id="7" name="Text 5"/>
          <p:cNvSpPr/>
          <p:nvPr/>
        </p:nvSpPr>
        <p:spPr>
          <a:xfrm>
            <a:off x="616682" y="429475"/>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8" name="Shape 6"/>
          <p:cNvSpPr/>
          <p:nvPr/>
        </p:nvSpPr>
        <p:spPr>
          <a:xfrm>
            <a:off x="816707" y="429475"/>
            <a:ext cx="133350" cy="137160"/>
          </a:xfrm>
          <a:prstGeom prst="ellipse">
            <a:avLst/>
          </a:prstGeom>
          <a:solidFill>
            <a:srgbClr val="FFFFFF"/>
          </a:solidFill>
          <a:ln/>
        </p:spPr>
      </p:sp>
      <p:sp>
        <p:nvSpPr>
          <p:cNvPr id="9" name="Text 7"/>
          <p:cNvSpPr/>
          <p:nvPr/>
        </p:nvSpPr>
        <p:spPr>
          <a:xfrm>
            <a:off x="816707" y="429475"/>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0" name="Shape 8"/>
          <p:cNvSpPr/>
          <p:nvPr/>
        </p:nvSpPr>
        <p:spPr>
          <a:xfrm>
            <a:off x="1016732" y="429475"/>
            <a:ext cx="133350" cy="137160"/>
          </a:xfrm>
          <a:prstGeom prst="ellipse">
            <a:avLst/>
          </a:prstGeom>
          <a:solidFill>
            <a:srgbClr val="FFFFFF"/>
          </a:solidFill>
          <a:ln/>
        </p:spPr>
      </p:sp>
      <p:sp>
        <p:nvSpPr>
          <p:cNvPr id="11" name="Text 9"/>
          <p:cNvSpPr/>
          <p:nvPr/>
        </p:nvSpPr>
        <p:spPr>
          <a:xfrm>
            <a:off x="1016732" y="429475"/>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2" name="Shape 10"/>
          <p:cNvSpPr/>
          <p:nvPr/>
        </p:nvSpPr>
        <p:spPr>
          <a:xfrm>
            <a:off x="1216757" y="429475"/>
            <a:ext cx="133350" cy="137160"/>
          </a:xfrm>
          <a:prstGeom prst="ellipse">
            <a:avLst/>
          </a:prstGeom>
          <a:solidFill>
            <a:srgbClr val="FFFFFF"/>
          </a:solidFill>
          <a:ln/>
        </p:spPr>
      </p:sp>
      <p:sp>
        <p:nvSpPr>
          <p:cNvPr id="13" name="Text 11"/>
          <p:cNvSpPr/>
          <p:nvPr/>
        </p:nvSpPr>
        <p:spPr>
          <a:xfrm>
            <a:off x="1216757" y="429475"/>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4" name="Shape 12"/>
          <p:cNvSpPr/>
          <p:nvPr/>
        </p:nvSpPr>
        <p:spPr>
          <a:xfrm>
            <a:off x="413320" y="1169998"/>
            <a:ext cx="133350" cy="137160"/>
          </a:xfrm>
          <a:prstGeom prst="ellipse">
            <a:avLst/>
          </a:prstGeom>
          <a:solidFill>
            <a:srgbClr val="FFFFFF"/>
          </a:solidFill>
          <a:ln/>
        </p:spPr>
      </p:sp>
      <p:sp>
        <p:nvSpPr>
          <p:cNvPr id="15" name="Text 13"/>
          <p:cNvSpPr/>
          <p:nvPr/>
        </p:nvSpPr>
        <p:spPr>
          <a:xfrm>
            <a:off x="413320" y="1169998"/>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6" name="Shape 14"/>
          <p:cNvSpPr/>
          <p:nvPr/>
        </p:nvSpPr>
        <p:spPr>
          <a:xfrm>
            <a:off x="413320" y="969973"/>
            <a:ext cx="133350" cy="137160"/>
          </a:xfrm>
          <a:prstGeom prst="ellipse">
            <a:avLst/>
          </a:prstGeom>
          <a:solidFill>
            <a:srgbClr val="FFFFFF"/>
          </a:solidFill>
          <a:ln/>
        </p:spPr>
      </p:sp>
      <p:sp>
        <p:nvSpPr>
          <p:cNvPr id="17" name="Text 15"/>
          <p:cNvSpPr/>
          <p:nvPr/>
        </p:nvSpPr>
        <p:spPr>
          <a:xfrm>
            <a:off x="413320" y="969973"/>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8" name="Shape 16"/>
          <p:cNvSpPr/>
          <p:nvPr/>
        </p:nvSpPr>
        <p:spPr>
          <a:xfrm>
            <a:off x="413320" y="769948"/>
            <a:ext cx="133350" cy="137160"/>
          </a:xfrm>
          <a:prstGeom prst="ellipse">
            <a:avLst/>
          </a:prstGeom>
          <a:solidFill>
            <a:srgbClr val="FFFFFF"/>
          </a:solidFill>
          <a:ln/>
        </p:spPr>
      </p:sp>
      <p:sp>
        <p:nvSpPr>
          <p:cNvPr id="19" name="Text 17"/>
          <p:cNvSpPr/>
          <p:nvPr/>
        </p:nvSpPr>
        <p:spPr>
          <a:xfrm>
            <a:off x="413320" y="769948"/>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20" name="Shape 18"/>
          <p:cNvSpPr/>
          <p:nvPr/>
        </p:nvSpPr>
        <p:spPr>
          <a:xfrm>
            <a:off x="413320" y="569924"/>
            <a:ext cx="133350" cy="137160"/>
          </a:xfrm>
          <a:prstGeom prst="ellipse">
            <a:avLst/>
          </a:prstGeom>
          <a:solidFill>
            <a:srgbClr val="FFFFFF"/>
          </a:solidFill>
          <a:ln/>
        </p:spPr>
      </p:sp>
      <p:sp>
        <p:nvSpPr>
          <p:cNvPr id="21" name="Text 19"/>
          <p:cNvSpPr/>
          <p:nvPr/>
        </p:nvSpPr>
        <p:spPr>
          <a:xfrm>
            <a:off x="413320" y="569924"/>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22" name="Text 20"/>
          <p:cNvSpPr/>
          <p:nvPr/>
        </p:nvSpPr>
        <p:spPr>
          <a:xfrm>
            <a:off x="700405" y="636270"/>
            <a:ext cx="4902835" cy="1913255"/>
          </a:xfrm>
          <a:prstGeom prst="rect">
            <a:avLst/>
          </a:prstGeom>
          <a:noFill/>
          <a:ln/>
        </p:spPr>
        <p:txBody>
          <a:bodyPr wrap="square" lIns="91440" tIns="45720" rIns="91440" bIns="45720" rtlCol="0" anchor="t"/>
          <a:lstStyle/>
          <a:p>
            <a:pPr algn="just">
              <a:lnSpc>
                <a:spcPct val="100000"/>
              </a:lnSpc>
            </a:pPr>
            <a:r>
              <a:rPr lang="en-US" sz="2800" dirty="0">
                <a:solidFill>
                  <a:srgbClr val="606C9A"/>
                </a:solidFill>
                <a:latin typeface="MiSans" pitchFamily="34" charset="0"/>
                <a:ea typeface="MiSans" pitchFamily="34" charset="-122"/>
                <a:cs typeface="MiSans" pitchFamily="34" charset="-120"/>
              </a:rPr>
              <a:t>Static vs Media Setup</a:t>
            </a:r>
            <a:endParaRPr lang="en-US" sz="1600" dirty="0"/>
          </a:p>
        </p:txBody>
      </p:sp>
      <p:sp>
        <p:nvSpPr>
          <p:cNvPr id="23" name="Shape 21"/>
          <p:cNvSpPr/>
          <p:nvPr/>
        </p:nvSpPr>
        <p:spPr>
          <a:xfrm>
            <a:off x="1821458" y="3976068"/>
            <a:ext cx="133350" cy="137160"/>
          </a:xfrm>
          <a:prstGeom prst="ellipse">
            <a:avLst/>
          </a:prstGeom>
          <a:solidFill>
            <a:srgbClr val="FFFFFF"/>
          </a:solidFill>
          <a:ln/>
        </p:spPr>
      </p:sp>
      <p:sp>
        <p:nvSpPr>
          <p:cNvPr id="24" name="Text 22"/>
          <p:cNvSpPr/>
          <p:nvPr/>
        </p:nvSpPr>
        <p:spPr>
          <a:xfrm>
            <a:off x="1821458" y="3976068"/>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25" name="Shape 23"/>
          <p:cNvSpPr/>
          <p:nvPr/>
        </p:nvSpPr>
        <p:spPr>
          <a:xfrm>
            <a:off x="2021483" y="3976068"/>
            <a:ext cx="133350" cy="137160"/>
          </a:xfrm>
          <a:prstGeom prst="ellipse">
            <a:avLst/>
          </a:prstGeom>
          <a:solidFill>
            <a:srgbClr val="FFFFFF"/>
          </a:solidFill>
          <a:ln/>
        </p:spPr>
      </p:sp>
      <p:sp>
        <p:nvSpPr>
          <p:cNvPr id="26" name="Text 24"/>
          <p:cNvSpPr/>
          <p:nvPr/>
        </p:nvSpPr>
        <p:spPr>
          <a:xfrm>
            <a:off x="2021483" y="3976068"/>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27" name="Shape 25"/>
          <p:cNvSpPr/>
          <p:nvPr/>
        </p:nvSpPr>
        <p:spPr>
          <a:xfrm>
            <a:off x="2221508" y="3976068"/>
            <a:ext cx="133350" cy="137160"/>
          </a:xfrm>
          <a:prstGeom prst="ellipse">
            <a:avLst/>
          </a:prstGeom>
          <a:solidFill>
            <a:srgbClr val="FFFFFF"/>
          </a:solidFill>
          <a:ln/>
        </p:spPr>
      </p:sp>
      <p:sp>
        <p:nvSpPr>
          <p:cNvPr id="28" name="Text 26"/>
          <p:cNvSpPr/>
          <p:nvPr/>
        </p:nvSpPr>
        <p:spPr>
          <a:xfrm>
            <a:off x="2221508" y="3976068"/>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29" name="Shape 27"/>
          <p:cNvSpPr/>
          <p:nvPr/>
        </p:nvSpPr>
        <p:spPr>
          <a:xfrm>
            <a:off x="2421533" y="3976068"/>
            <a:ext cx="133350" cy="137160"/>
          </a:xfrm>
          <a:prstGeom prst="ellipse">
            <a:avLst/>
          </a:prstGeom>
          <a:solidFill>
            <a:srgbClr val="FFFFFF"/>
          </a:solidFill>
          <a:ln/>
        </p:spPr>
      </p:sp>
      <p:sp>
        <p:nvSpPr>
          <p:cNvPr id="30" name="Text 28"/>
          <p:cNvSpPr/>
          <p:nvPr/>
        </p:nvSpPr>
        <p:spPr>
          <a:xfrm>
            <a:off x="2421533" y="3976068"/>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31" name="Shape 29"/>
          <p:cNvSpPr/>
          <p:nvPr/>
        </p:nvSpPr>
        <p:spPr>
          <a:xfrm>
            <a:off x="969006" y="3976068"/>
            <a:ext cx="133350" cy="137160"/>
          </a:xfrm>
          <a:prstGeom prst="ellipse">
            <a:avLst/>
          </a:prstGeom>
          <a:solidFill>
            <a:srgbClr val="FFFFFF"/>
          </a:solidFill>
          <a:ln/>
        </p:spPr>
      </p:sp>
      <p:sp>
        <p:nvSpPr>
          <p:cNvPr id="32" name="Text 30"/>
          <p:cNvSpPr/>
          <p:nvPr/>
        </p:nvSpPr>
        <p:spPr>
          <a:xfrm>
            <a:off x="969006" y="3976068"/>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33" name="Shape 31"/>
          <p:cNvSpPr/>
          <p:nvPr/>
        </p:nvSpPr>
        <p:spPr>
          <a:xfrm>
            <a:off x="1169031" y="3976068"/>
            <a:ext cx="133350" cy="137160"/>
          </a:xfrm>
          <a:prstGeom prst="ellipse">
            <a:avLst/>
          </a:prstGeom>
          <a:solidFill>
            <a:srgbClr val="FFFFFF"/>
          </a:solidFill>
          <a:ln/>
        </p:spPr>
      </p:sp>
      <p:sp>
        <p:nvSpPr>
          <p:cNvPr id="34" name="Text 32"/>
          <p:cNvSpPr/>
          <p:nvPr/>
        </p:nvSpPr>
        <p:spPr>
          <a:xfrm>
            <a:off x="1169031" y="3976068"/>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35" name="Shape 33"/>
          <p:cNvSpPr/>
          <p:nvPr/>
        </p:nvSpPr>
        <p:spPr>
          <a:xfrm>
            <a:off x="1369056" y="3976068"/>
            <a:ext cx="133350" cy="137160"/>
          </a:xfrm>
          <a:prstGeom prst="ellipse">
            <a:avLst/>
          </a:prstGeom>
          <a:solidFill>
            <a:srgbClr val="FFFFFF"/>
          </a:solidFill>
          <a:ln/>
        </p:spPr>
      </p:sp>
      <p:sp>
        <p:nvSpPr>
          <p:cNvPr id="36" name="Text 34"/>
          <p:cNvSpPr/>
          <p:nvPr/>
        </p:nvSpPr>
        <p:spPr>
          <a:xfrm>
            <a:off x="1369056" y="3976068"/>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37" name="Shape 35"/>
          <p:cNvSpPr/>
          <p:nvPr/>
        </p:nvSpPr>
        <p:spPr>
          <a:xfrm>
            <a:off x="1569081" y="3976068"/>
            <a:ext cx="133350" cy="137160"/>
          </a:xfrm>
          <a:prstGeom prst="ellipse">
            <a:avLst/>
          </a:prstGeom>
          <a:solidFill>
            <a:srgbClr val="FFFFFF"/>
          </a:solidFill>
          <a:ln/>
        </p:spPr>
      </p:sp>
      <p:sp>
        <p:nvSpPr>
          <p:cNvPr id="38" name="Text 36"/>
          <p:cNvSpPr/>
          <p:nvPr/>
        </p:nvSpPr>
        <p:spPr>
          <a:xfrm>
            <a:off x="1569081" y="3976068"/>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39" name="Shape 37"/>
          <p:cNvSpPr/>
          <p:nvPr/>
        </p:nvSpPr>
        <p:spPr>
          <a:xfrm>
            <a:off x="3537490" y="3976068"/>
            <a:ext cx="133350" cy="137160"/>
          </a:xfrm>
          <a:prstGeom prst="ellipse">
            <a:avLst/>
          </a:prstGeom>
          <a:solidFill>
            <a:srgbClr val="FFFFFF"/>
          </a:solidFill>
          <a:ln/>
        </p:spPr>
      </p:sp>
      <p:sp>
        <p:nvSpPr>
          <p:cNvPr id="40" name="Text 38"/>
          <p:cNvSpPr/>
          <p:nvPr/>
        </p:nvSpPr>
        <p:spPr>
          <a:xfrm>
            <a:off x="3537490" y="3976068"/>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41" name="Shape 39"/>
          <p:cNvSpPr/>
          <p:nvPr/>
        </p:nvSpPr>
        <p:spPr>
          <a:xfrm>
            <a:off x="3737515" y="3976068"/>
            <a:ext cx="133350" cy="137160"/>
          </a:xfrm>
          <a:prstGeom prst="ellipse">
            <a:avLst/>
          </a:prstGeom>
          <a:solidFill>
            <a:srgbClr val="FFFFFF"/>
          </a:solidFill>
          <a:ln/>
        </p:spPr>
      </p:sp>
      <p:sp>
        <p:nvSpPr>
          <p:cNvPr id="42" name="Text 40"/>
          <p:cNvSpPr/>
          <p:nvPr/>
        </p:nvSpPr>
        <p:spPr>
          <a:xfrm>
            <a:off x="3737515" y="3976068"/>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43" name="Shape 41"/>
          <p:cNvSpPr/>
          <p:nvPr/>
        </p:nvSpPr>
        <p:spPr>
          <a:xfrm>
            <a:off x="3937540" y="3976068"/>
            <a:ext cx="133350" cy="137160"/>
          </a:xfrm>
          <a:prstGeom prst="ellipse">
            <a:avLst/>
          </a:prstGeom>
          <a:solidFill>
            <a:srgbClr val="FFFFFF"/>
          </a:solidFill>
          <a:ln/>
        </p:spPr>
      </p:sp>
      <p:sp>
        <p:nvSpPr>
          <p:cNvPr id="44" name="Text 42"/>
          <p:cNvSpPr/>
          <p:nvPr/>
        </p:nvSpPr>
        <p:spPr>
          <a:xfrm>
            <a:off x="3937540" y="3976068"/>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45" name="Shape 43"/>
          <p:cNvSpPr/>
          <p:nvPr/>
        </p:nvSpPr>
        <p:spPr>
          <a:xfrm>
            <a:off x="4137565" y="3976068"/>
            <a:ext cx="133350" cy="137160"/>
          </a:xfrm>
          <a:prstGeom prst="ellipse">
            <a:avLst/>
          </a:prstGeom>
          <a:solidFill>
            <a:srgbClr val="FFFFFF"/>
          </a:solidFill>
          <a:ln/>
        </p:spPr>
      </p:sp>
      <p:sp>
        <p:nvSpPr>
          <p:cNvPr id="46" name="Text 44"/>
          <p:cNvSpPr/>
          <p:nvPr/>
        </p:nvSpPr>
        <p:spPr>
          <a:xfrm>
            <a:off x="4137565" y="3976068"/>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47" name="Shape 45"/>
          <p:cNvSpPr/>
          <p:nvPr/>
        </p:nvSpPr>
        <p:spPr>
          <a:xfrm>
            <a:off x="2685038" y="3976068"/>
            <a:ext cx="133350" cy="137160"/>
          </a:xfrm>
          <a:prstGeom prst="ellipse">
            <a:avLst/>
          </a:prstGeom>
          <a:solidFill>
            <a:srgbClr val="FFFFFF"/>
          </a:solidFill>
          <a:ln/>
        </p:spPr>
      </p:sp>
      <p:sp>
        <p:nvSpPr>
          <p:cNvPr id="48" name="Text 46"/>
          <p:cNvSpPr/>
          <p:nvPr/>
        </p:nvSpPr>
        <p:spPr>
          <a:xfrm>
            <a:off x="2685038" y="3976068"/>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49" name="Shape 47"/>
          <p:cNvSpPr/>
          <p:nvPr/>
        </p:nvSpPr>
        <p:spPr>
          <a:xfrm>
            <a:off x="2885063" y="3976068"/>
            <a:ext cx="133350" cy="137160"/>
          </a:xfrm>
          <a:prstGeom prst="ellipse">
            <a:avLst/>
          </a:prstGeom>
          <a:solidFill>
            <a:srgbClr val="FFFFFF"/>
          </a:solidFill>
          <a:ln/>
        </p:spPr>
      </p:sp>
      <p:sp>
        <p:nvSpPr>
          <p:cNvPr id="50" name="Text 48"/>
          <p:cNvSpPr/>
          <p:nvPr/>
        </p:nvSpPr>
        <p:spPr>
          <a:xfrm>
            <a:off x="2885063" y="3976068"/>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51" name="Shape 49"/>
          <p:cNvSpPr/>
          <p:nvPr/>
        </p:nvSpPr>
        <p:spPr>
          <a:xfrm>
            <a:off x="3085088" y="3976068"/>
            <a:ext cx="133350" cy="137160"/>
          </a:xfrm>
          <a:prstGeom prst="ellipse">
            <a:avLst/>
          </a:prstGeom>
          <a:solidFill>
            <a:srgbClr val="FFFFFF"/>
          </a:solidFill>
          <a:ln/>
        </p:spPr>
      </p:sp>
      <p:sp>
        <p:nvSpPr>
          <p:cNvPr id="52" name="Text 50"/>
          <p:cNvSpPr/>
          <p:nvPr/>
        </p:nvSpPr>
        <p:spPr>
          <a:xfrm>
            <a:off x="3085088" y="3976068"/>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53" name="Shape 51"/>
          <p:cNvSpPr/>
          <p:nvPr/>
        </p:nvSpPr>
        <p:spPr>
          <a:xfrm>
            <a:off x="3285113" y="3976068"/>
            <a:ext cx="133350" cy="137160"/>
          </a:xfrm>
          <a:prstGeom prst="ellipse">
            <a:avLst/>
          </a:prstGeom>
          <a:solidFill>
            <a:srgbClr val="FFFFFF"/>
          </a:solidFill>
          <a:ln/>
        </p:spPr>
      </p:sp>
      <p:sp>
        <p:nvSpPr>
          <p:cNvPr id="54" name="Text 52"/>
          <p:cNvSpPr/>
          <p:nvPr/>
        </p:nvSpPr>
        <p:spPr>
          <a:xfrm>
            <a:off x="3285113" y="3976068"/>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55" name="Shape 53"/>
          <p:cNvSpPr/>
          <p:nvPr/>
        </p:nvSpPr>
        <p:spPr>
          <a:xfrm>
            <a:off x="5246952" y="3976068"/>
            <a:ext cx="133350" cy="137160"/>
          </a:xfrm>
          <a:prstGeom prst="ellipse">
            <a:avLst/>
          </a:prstGeom>
          <a:solidFill>
            <a:srgbClr val="FFFFFF"/>
          </a:solidFill>
          <a:ln/>
        </p:spPr>
      </p:sp>
      <p:sp>
        <p:nvSpPr>
          <p:cNvPr id="56" name="Text 54"/>
          <p:cNvSpPr/>
          <p:nvPr/>
        </p:nvSpPr>
        <p:spPr>
          <a:xfrm>
            <a:off x="5246952" y="3976068"/>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57" name="Shape 55"/>
          <p:cNvSpPr/>
          <p:nvPr/>
        </p:nvSpPr>
        <p:spPr>
          <a:xfrm>
            <a:off x="5446977" y="3976068"/>
            <a:ext cx="133350" cy="137160"/>
          </a:xfrm>
          <a:prstGeom prst="ellipse">
            <a:avLst/>
          </a:prstGeom>
          <a:solidFill>
            <a:srgbClr val="FFFFFF"/>
          </a:solidFill>
          <a:ln/>
        </p:spPr>
      </p:sp>
      <p:sp>
        <p:nvSpPr>
          <p:cNvPr id="58" name="Text 56"/>
          <p:cNvSpPr/>
          <p:nvPr/>
        </p:nvSpPr>
        <p:spPr>
          <a:xfrm>
            <a:off x="5446977" y="3976068"/>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59" name="Shape 57"/>
          <p:cNvSpPr/>
          <p:nvPr/>
        </p:nvSpPr>
        <p:spPr>
          <a:xfrm>
            <a:off x="5647002" y="3976068"/>
            <a:ext cx="133350" cy="137160"/>
          </a:xfrm>
          <a:prstGeom prst="ellipse">
            <a:avLst/>
          </a:prstGeom>
          <a:solidFill>
            <a:srgbClr val="FFFFFF"/>
          </a:solidFill>
          <a:ln/>
        </p:spPr>
      </p:sp>
      <p:sp>
        <p:nvSpPr>
          <p:cNvPr id="60" name="Text 58"/>
          <p:cNvSpPr/>
          <p:nvPr/>
        </p:nvSpPr>
        <p:spPr>
          <a:xfrm>
            <a:off x="5647002" y="3976068"/>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61" name="Shape 59"/>
          <p:cNvSpPr/>
          <p:nvPr/>
        </p:nvSpPr>
        <p:spPr>
          <a:xfrm>
            <a:off x="5847027" y="3976068"/>
            <a:ext cx="133350" cy="137160"/>
          </a:xfrm>
          <a:prstGeom prst="ellipse">
            <a:avLst/>
          </a:prstGeom>
          <a:solidFill>
            <a:srgbClr val="FFFFFF"/>
          </a:solidFill>
          <a:ln/>
        </p:spPr>
      </p:sp>
      <p:sp>
        <p:nvSpPr>
          <p:cNvPr id="62" name="Text 60"/>
          <p:cNvSpPr/>
          <p:nvPr/>
        </p:nvSpPr>
        <p:spPr>
          <a:xfrm>
            <a:off x="5847027" y="3976068"/>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63" name="Shape 61"/>
          <p:cNvSpPr/>
          <p:nvPr/>
        </p:nvSpPr>
        <p:spPr>
          <a:xfrm>
            <a:off x="4394500" y="3976068"/>
            <a:ext cx="133350" cy="137160"/>
          </a:xfrm>
          <a:prstGeom prst="ellipse">
            <a:avLst/>
          </a:prstGeom>
          <a:solidFill>
            <a:srgbClr val="FFFFFF"/>
          </a:solidFill>
          <a:ln/>
        </p:spPr>
      </p:sp>
      <p:sp>
        <p:nvSpPr>
          <p:cNvPr id="64" name="Text 62"/>
          <p:cNvSpPr/>
          <p:nvPr/>
        </p:nvSpPr>
        <p:spPr>
          <a:xfrm>
            <a:off x="4394500" y="3976068"/>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65" name="Shape 63"/>
          <p:cNvSpPr/>
          <p:nvPr/>
        </p:nvSpPr>
        <p:spPr>
          <a:xfrm>
            <a:off x="4594525" y="3976068"/>
            <a:ext cx="133350" cy="137160"/>
          </a:xfrm>
          <a:prstGeom prst="ellipse">
            <a:avLst/>
          </a:prstGeom>
          <a:solidFill>
            <a:srgbClr val="FFFFFF"/>
          </a:solidFill>
          <a:ln/>
        </p:spPr>
      </p:sp>
      <p:sp>
        <p:nvSpPr>
          <p:cNvPr id="66" name="Text 64"/>
          <p:cNvSpPr/>
          <p:nvPr/>
        </p:nvSpPr>
        <p:spPr>
          <a:xfrm>
            <a:off x="4594525" y="3976068"/>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67" name="Shape 65"/>
          <p:cNvSpPr/>
          <p:nvPr/>
        </p:nvSpPr>
        <p:spPr>
          <a:xfrm>
            <a:off x="4794550" y="3976068"/>
            <a:ext cx="133350" cy="137160"/>
          </a:xfrm>
          <a:prstGeom prst="ellipse">
            <a:avLst/>
          </a:prstGeom>
          <a:solidFill>
            <a:srgbClr val="FFFFFF"/>
          </a:solidFill>
          <a:ln/>
        </p:spPr>
      </p:sp>
      <p:sp>
        <p:nvSpPr>
          <p:cNvPr id="68" name="Text 66"/>
          <p:cNvSpPr/>
          <p:nvPr/>
        </p:nvSpPr>
        <p:spPr>
          <a:xfrm>
            <a:off x="4794550" y="3976068"/>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69" name="Shape 67"/>
          <p:cNvSpPr/>
          <p:nvPr/>
        </p:nvSpPr>
        <p:spPr>
          <a:xfrm>
            <a:off x="4994575" y="3976068"/>
            <a:ext cx="133350" cy="137160"/>
          </a:xfrm>
          <a:prstGeom prst="ellipse">
            <a:avLst/>
          </a:prstGeom>
          <a:solidFill>
            <a:srgbClr val="FFFFFF"/>
          </a:solidFill>
          <a:ln/>
        </p:spPr>
      </p:sp>
      <p:sp>
        <p:nvSpPr>
          <p:cNvPr id="70" name="Text 68"/>
          <p:cNvSpPr/>
          <p:nvPr/>
        </p:nvSpPr>
        <p:spPr>
          <a:xfrm>
            <a:off x="4994575" y="3976068"/>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71" name="Shape 69"/>
          <p:cNvSpPr/>
          <p:nvPr/>
        </p:nvSpPr>
        <p:spPr>
          <a:xfrm>
            <a:off x="6962984" y="3976068"/>
            <a:ext cx="133350" cy="137160"/>
          </a:xfrm>
          <a:prstGeom prst="ellipse">
            <a:avLst/>
          </a:prstGeom>
          <a:solidFill>
            <a:srgbClr val="FFFFFF"/>
          </a:solidFill>
          <a:ln/>
        </p:spPr>
      </p:sp>
      <p:sp>
        <p:nvSpPr>
          <p:cNvPr id="72" name="Text 70"/>
          <p:cNvSpPr/>
          <p:nvPr/>
        </p:nvSpPr>
        <p:spPr>
          <a:xfrm>
            <a:off x="6962984" y="3976068"/>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73" name="Shape 71"/>
          <p:cNvSpPr/>
          <p:nvPr/>
        </p:nvSpPr>
        <p:spPr>
          <a:xfrm>
            <a:off x="7163009" y="3976068"/>
            <a:ext cx="133350" cy="137160"/>
          </a:xfrm>
          <a:prstGeom prst="ellipse">
            <a:avLst/>
          </a:prstGeom>
          <a:solidFill>
            <a:srgbClr val="FFFFFF"/>
          </a:solidFill>
          <a:ln/>
        </p:spPr>
      </p:sp>
      <p:sp>
        <p:nvSpPr>
          <p:cNvPr id="74" name="Text 72"/>
          <p:cNvSpPr/>
          <p:nvPr/>
        </p:nvSpPr>
        <p:spPr>
          <a:xfrm>
            <a:off x="7163009" y="3976068"/>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75" name="Shape 73"/>
          <p:cNvSpPr/>
          <p:nvPr/>
        </p:nvSpPr>
        <p:spPr>
          <a:xfrm>
            <a:off x="7363034" y="3976068"/>
            <a:ext cx="133350" cy="137160"/>
          </a:xfrm>
          <a:prstGeom prst="ellipse">
            <a:avLst/>
          </a:prstGeom>
          <a:solidFill>
            <a:srgbClr val="FFFFFF"/>
          </a:solidFill>
          <a:ln/>
        </p:spPr>
      </p:sp>
      <p:sp>
        <p:nvSpPr>
          <p:cNvPr id="76" name="Text 74"/>
          <p:cNvSpPr/>
          <p:nvPr/>
        </p:nvSpPr>
        <p:spPr>
          <a:xfrm>
            <a:off x="7363034" y="3976068"/>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77" name="Shape 75"/>
          <p:cNvSpPr/>
          <p:nvPr/>
        </p:nvSpPr>
        <p:spPr>
          <a:xfrm>
            <a:off x="7563059" y="3976068"/>
            <a:ext cx="133350" cy="137160"/>
          </a:xfrm>
          <a:prstGeom prst="ellipse">
            <a:avLst/>
          </a:prstGeom>
          <a:solidFill>
            <a:srgbClr val="FFFFFF"/>
          </a:solidFill>
          <a:ln/>
        </p:spPr>
      </p:sp>
      <p:sp>
        <p:nvSpPr>
          <p:cNvPr id="78" name="Text 76"/>
          <p:cNvSpPr/>
          <p:nvPr/>
        </p:nvSpPr>
        <p:spPr>
          <a:xfrm>
            <a:off x="7563059" y="3976068"/>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79" name="Shape 77"/>
          <p:cNvSpPr/>
          <p:nvPr/>
        </p:nvSpPr>
        <p:spPr>
          <a:xfrm>
            <a:off x="6110532" y="3976068"/>
            <a:ext cx="133350" cy="137160"/>
          </a:xfrm>
          <a:prstGeom prst="ellipse">
            <a:avLst/>
          </a:prstGeom>
          <a:solidFill>
            <a:srgbClr val="FFFFFF"/>
          </a:solidFill>
          <a:ln/>
        </p:spPr>
      </p:sp>
      <p:sp>
        <p:nvSpPr>
          <p:cNvPr id="80" name="Text 78"/>
          <p:cNvSpPr/>
          <p:nvPr/>
        </p:nvSpPr>
        <p:spPr>
          <a:xfrm>
            <a:off x="6110532" y="3976068"/>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81" name="Shape 79"/>
          <p:cNvSpPr/>
          <p:nvPr/>
        </p:nvSpPr>
        <p:spPr>
          <a:xfrm>
            <a:off x="6310557" y="3976068"/>
            <a:ext cx="133350" cy="137160"/>
          </a:xfrm>
          <a:prstGeom prst="ellipse">
            <a:avLst/>
          </a:prstGeom>
          <a:solidFill>
            <a:srgbClr val="FFFFFF"/>
          </a:solidFill>
          <a:ln/>
        </p:spPr>
      </p:sp>
      <p:sp>
        <p:nvSpPr>
          <p:cNvPr id="82" name="Text 80"/>
          <p:cNvSpPr/>
          <p:nvPr/>
        </p:nvSpPr>
        <p:spPr>
          <a:xfrm>
            <a:off x="6310557" y="3976068"/>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83" name="Shape 81"/>
          <p:cNvSpPr/>
          <p:nvPr/>
        </p:nvSpPr>
        <p:spPr>
          <a:xfrm>
            <a:off x="6510582" y="3976068"/>
            <a:ext cx="133350" cy="137160"/>
          </a:xfrm>
          <a:prstGeom prst="ellipse">
            <a:avLst/>
          </a:prstGeom>
          <a:solidFill>
            <a:srgbClr val="FFFFFF"/>
          </a:solidFill>
          <a:ln/>
        </p:spPr>
      </p:sp>
      <p:sp>
        <p:nvSpPr>
          <p:cNvPr id="84" name="Text 82"/>
          <p:cNvSpPr/>
          <p:nvPr/>
        </p:nvSpPr>
        <p:spPr>
          <a:xfrm>
            <a:off x="6510582" y="3976068"/>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85" name="Shape 83"/>
          <p:cNvSpPr/>
          <p:nvPr/>
        </p:nvSpPr>
        <p:spPr>
          <a:xfrm>
            <a:off x="6710607" y="3976068"/>
            <a:ext cx="133350" cy="137160"/>
          </a:xfrm>
          <a:prstGeom prst="ellipse">
            <a:avLst/>
          </a:prstGeom>
          <a:solidFill>
            <a:srgbClr val="FFFFFF"/>
          </a:solidFill>
          <a:ln/>
        </p:spPr>
      </p:sp>
      <p:sp>
        <p:nvSpPr>
          <p:cNvPr id="86" name="Text 84"/>
          <p:cNvSpPr/>
          <p:nvPr/>
        </p:nvSpPr>
        <p:spPr>
          <a:xfrm>
            <a:off x="6710607" y="3976068"/>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87" name="Shape 85"/>
          <p:cNvSpPr/>
          <p:nvPr/>
        </p:nvSpPr>
        <p:spPr>
          <a:xfrm>
            <a:off x="8615537" y="3981264"/>
            <a:ext cx="133350" cy="137160"/>
          </a:xfrm>
          <a:prstGeom prst="ellipse">
            <a:avLst/>
          </a:prstGeom>
          <a:solidFill>
            <a:srgbClr val="FFFFFF"/>
          </a:solidFill>
          <a:ln/>
        </p:spPr>
      </p:sp>
      <p:sp>
        <p:nvSpPr>
          <p:cNvPr id="88" name="Text 86"/>
          <p:cNvSpPr/>
          <p:nvPr/>
        </p:nvSpPr>
        <p:spPr>
          <a:xfrm>
            <a:off x="8615537" y="3981264"/>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89" name="Shape 87"/>
          <p:cNvSpPr/>
          <p:nvPr/>
        </p:nvSpPr>
        <p:spPr>
          <a:xfrm>
            <a:off x="8815562" y="3981264"/>
            <a:ext cx="133350" cy="137160"/>
          </a:xfrm>
          <a:prstGeom prst="ellipse">
            <a:avLst/>
          </a:prstGeom>
          <a:solidFill>
            <a:srgbClr val="FFFFFF"/>
          </a:solidFill>
          <a:ln/>
        </p:spPr>
      </p:sp>
      <p:sp>
        <p:nvSpPr>
          <p:cNvPr id="90" name="Text 88"/>
          <p:cNvSpPr/>
          <p:nvPr/>
        </p:nvSpPr>
        <p:spPr>
          <a:xfrm>
            <a:off x="8815562" y="3981264"/>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91" name="Shape 89"/>
          <p:cNvSpPr/>
          <p:nvPr/>
        </p:nvSpPr>
        <p:spPr>
          <a:xfrm>
            <a:off x="9015587" y="3981264"/>
            <a:ext cx="133350" cy="137160"/>
          </a:xfrm>
          <a:prstGeom prst="ellipse">
            <a:avLst/>
          </a:prstGeom>
          <a:solidFill>
            <a:srgbClr val="FFFFFF"/>
          </a:solidFill>
          <a:ln/>
        </p:spPr>
      </p:sp>
      <p:sp>
        <p:nvSpPr>
          <p:cNvPr id="92" name="Text 90"/>
          <p:cNvSpPr/>
          <p:nvPr/>
        </p:nvSpPr>
        <p:spPr>
          <a:xfrm>
            <a:off x="9015587" y="3981264"/>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93" name="Shape 91"/>
          <p:cNvSpPr/>
          <p:nvPr/>
        </p:nvSpPr>
        <p:spPr>
          <a:xfrm>
            <a:off x="9215612" y="3981264"/>
            <a:ext cx="133350" cy="137160"/>
          </a:xfrm>
          <a:prstGeom prst="ellipse">
            <a:avLst/>
          </a:prstGeom>
          <a:solidFill>
            <a:srgbClr val="FFFFFF"/>
          </a:solidFill>
          <a:ln/>
        </p:spPr>
      </p:sp>
      <p:sp>
        <p:nvSpPr>
          <p:cNvPr id="94" name="Text 92"/>
          <p:cNvSpPr/>
          <p:nvPr/>
        </p:nvSpPr>
        <p:spPr>
          <a:xfrm>
            <a:off x="9215612" y="3981264"/>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95" name="Shape 93"/>
          <p:cNvSpPr/>
          <p:nvPr/>
        </p:nvSpPr>
        <p:spPr>
          <a:xfrm>
            <a:off x="7763085" y="3981264"/>
            <a:ext cx="133350" cy="137160"/>
          </a:xfrm>
          <a:prstGeom prst="ellipse">
            <a:avLst/>
          </a:prstGeom>
          <a:solidFill>
            <a:srgbClr val="FFFFFF"/>
          </a:solidFill>
          <a:ln/>
        </p:spPr>
      </p:sp>
      <p:sp>
        <p:nvSpPr>
          <p:cNvPr id="96" name="Text 94"/>
          <p:cNvSpPr/>
          <p:nvPr/>
        </p:nvSpPr>
        <p:spPr>
          <a:xfrm>
            <a:off x="7763085" y="3981264"/>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97" name="Shape 95"/>
          <p:cNvSpPr/>
          <p:nvPr/>
        </p:nvSpPr>
        <p:spPr>
          <a:xfrm>
            <a:off x="7963110" y="3981264"/>
            <a:ext cx="133350" cy="137160"/>
          </a:xfrm>
          <a:prstGeom prst="ellipse">
            <a:avLst/>
          </a:prstGeom>
          <a:solidFill>
            <a:srgbClr val="FFFFFF"/>
          </a:solidFill>
          <a:ln/>
        </p:spPr>
      </p:sp>
      <p:sp>
        <p:nvSpPr>
          <p:cNvPr id="98" name="Text 96"/>
          <p:cNvSpPr/>
          <p:nvPr/>
        </p:nvSpPr>
        <p:spPr>
          <a:xfrm>
            <a:off x="7963110" y="3981264"/>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99" name="Shape 97"/>
          <p:cNvSpPr/>
          <p:nvPr/>
        </p:nvSpPr>
        <p:spPr>
          <a:xfrm>
            <a:off x="8163135" y="3981264"/>
            <a:ext cx="133350" cy="137160"/>
          </a:xfrm>
          <a:prstGeom prst="ellipse">
            <a:avLst/>
          </a:prstGeom>
          <a:solidFill>
            <a:srgbClr val="FFFFFF"/>
          </a:solidFill>
          <a:ln/>
        </p:spPr>
      </p:sp>
      <p:sp>
        <p:nvSpPr>
          <p:cNvPr id="100" name="Text 98"/>
          <p:cNvSpPr/>
          <p:nvPr/>
        </p:nvSpPr>
        <p:spPr>
          <a:xfrm>
            <a:off x="8163135" y="3981264"/>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01" name="Shape 99"/>
          <p:cNvSpPr/>
          <p:nvPr/>
        </p:nvSpPr>
        <p:spPr>
          <a:xfrm>
            <a:off x="8363160" y="3981264"/>
            <a:ext cx="133350" cy="137160"/>
          </a:xfrm>
          <a:prstGeom prst="ellipse">
            <a:avLst/>
          </a:prstGeom>
          <a:solidFill>
            <a:srgbClr val="FFFFFF"/>
          </a:solidFill>
          <a:ln/>
        </p:spPr>
      </p:sp>
      <p:sp>
        <p:nvSpPr>
          <p:cNvPr id="102" name="Text 100"/>
          <p:cNvSpPr/>
          <p:nvPr/>
        </p:nvSpPr>
        <p:spPr>
          <a:xfrm>
            <a:off x="8363160" y="3981264"/>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03" name="Shape 101"/>
          <p:cNvSpPr/>
          <p:nvPr/>
        </p:nvSpPr>
        <p:spPr>
          <a:xfrm>
            <a:off x="10331569" y="3981264"/>
            <a:ext cx="133350" cy="137160"/>
          </a:xfrm>
          <a:prstGeom prst="ellipse">
            <a:avLst/>
          </a:prstGeom>
          <a:solidFill>
            <a:srgbClr val="FFFFFF"/>
          </a:solidFill>
          <a:ln/>
        </p:spPr>
      </p:sp>
      <p:sp>
        <p:nvSpPr>
          <p:cNvPr id="104" name="Text 102"/>
          <p:cNvSpPr/>
          <p:nvPr/>
        </p:nvSpPr>
        <p:spPr>
          <a:xfrm>
            <a:off x="10331569" y="3981264"/>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05" name="Shape 103"/>
          <p:cNvSpPr/>
          <p:nvPr/>
        </p:nvSpPr>
        <p:spPr>
          <a:xfrm>
            <a:off x="10531594" y="3981264"/>
            <a:ext cx="133350" cy="137160"/>
          </a:xfrm>
          <a:prstGeom prst="ellipse">
            <a:avLst/>
          </a:prstGeom>
          <a:solidFill>
            <a:srgbClr val="FFFFFF"/>
          </a:solidFill>
          <a:ln/>
        </p:spPr>
      </p:sp>
      <p:sp>
        <p:nvSpPr>
          <p:cNvPr id="106" name="Text 104"/>
          <p:cNvSpPr/>
          <p:nvPr/>
        </p:nvSpPr>
        <p:spPr>
          <a:xfrm>
            <a:off x="10531594" y="3981264"/>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07" name="Shape 105"/>
          <p:cNvSpPr/>
          <p:nvPr/>
        </p:nvSpPr>
        <p:spPr>
          <a:xfrm>
            <a:off x="10731619" y="3981264"/>
            <a:ext cx="133350" cy="137160"/>
          </a:xfrm>
          <a:prstGeom prst="ellipse">
            <a:avLst/>
          </a:prstGeom>
          <a:solidFill>
            <a:srgbClr val="FFFFFF"/>
          </a:solidFill>
          <a:ln/>
        </p:spPr>
      </p:sp>
      <p:sp>
        <p:nvSpPr>
          <p:cNvPr id="108" name="Text 106"/>
          <p:cNvSpPr/>
          <p:nvPr/>
        </p:nvSpPr>
        <p:spPr>
          <a:xfrm>
            <a:off x="10731619" y="3981264"/>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09" name="Shape 107"/>
          <p:cNvSpPr/>
          <p:nvPr/>
        </p:nvSpPr>
        <p:spPr>
          <a:xfrm>
            <a:off x="10931644" y="3981264"/>
            <a:ext cx="133350" cy="137160"/>
          </a:xfrm>
          <a:prstGeom prst="ellipse">
            <a:avLst/>
          </a:prstGeom>
          <a:solidFill>
            <a:srgbClr val="FFFFFF"/>
          </a:solidFill>
          <a:ln/>
        </p:spPr>
      </p:sp>
      <p:sp>
        <p:nvSpPr>
          <p:cNvPr id="110" name="Text 108"/>
          <p:cNvSpPr/>
          <p:nvPr/>
        </p:nvSpPr>
        <p:spPr>
          <a:xfrm>
            <a:off x="10931644" y="3981264"/>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11" name="Shape 109"/>
          <p:cNvSpPr/>
          <p:nvPr/>
        </p:nvSpPr>
        <p:spPr>
          <a:xfrm>
            <a:off x="9479117" y="3981264"/>
            <a:ext cx="133350" cy="137160"/>
          </a:xfrm>
          <a:prstGeom prst="ellipse">
            <a:avLst/>
          </a:prstGeom>
          <a:solidFill>
            <a:srgbClr val="FFFFFF"/>
          </a:solidFill>
          <a:ln/>
        </p:spPr>
      </p:sp>
      <p:sp>
        <p:nvSpPr>
          <p:cNvPr id="112" name="Text 110"/>
          <p:cNvSpPr/>
          <p:nvPr/>
        </p:nvSpPr>
        <p:spPr>
          <a:xfrm>
            <a:off x="9479117" y="3981264"/>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13" name="Shape 111"/>
          <p:cNvSpPr/>
          <p:nvPr/>
        </p:nvSpPr>
        <p:spPr>
          <a:xfrm>
            <a:off x="9679142" y="3981264"/>
            <a:ext cx="133350" cy="137160"/>
          </a:xfrm>
          <a:prstGeom prst="ellipse">
            <a:avLst/>
          </a:prstGeom>
          <a:solidFill>
            <a:srgbClr val="FFFFFF"/>
          </a:solidFill>
          <a:ln/>
        </p:spPr>
      </p:sp>
      <p:sp>
        <p:nvSpPr>
          <p:cNvPr id="114" name="Text 112"/>
          <p:cNvSpPr/>
          <p:nvPr/>
        </p:nvSpPr>
        <p:spPr>
          <a:xfrm>
            <a:off x="9679142" y="3981264"/>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15" name="Shape 113"/>
          <p:cNvSpPr/>
          <p:nvPr/>
        </p:nvSpPr>
        <p:spPr>
          <a:xfrm>
            <a:off x="9879167" y="3981264"/>
            <a:ext cx="133350" cy="137160"/>
          </a:xfrm>
          <a:prstGeom prst="ellipse">
            <a:avLst/>
          </a:prstGeom>
          <a:solidFill>
            <a:srgbClr val="FFFFFF"/>
          </a:solidFill>
          <a:ln/>
        </p:spPr>
      </p:sp>
      <p:sp>
        <p:nvSpPr>
          <p:cNvPr id="116" name="Text 114"/>
          <p:cNvSpPr/>
          <p:nvPr/>
        </p:nvSpPr>
        <p:spPr>
          <a:xfrm>
            <a:off x="9879167" y="3981264"/>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17" name="Shape 115"/>
          <p:cNvSpPr/>
          <p:nvPr/>
        </p:nvSpPr>
        <p:spPr>
          <a:xfrm>
            <a:off x="10079192" y="3981264"/>
            <a:ext cx="133350" cy="137160"/>
          </a:xfrm>
          <a:prstGeom prst="ellipse">
            <a:avLst/>
          </a:prstGeom>
          <a:solidFill>
            <a:srgbClr val="FFFFFF"/>
          </a:solidFill>
          <a:ln/>
        </p:spPr>
      </p:sp>
      <p:sp>
        <p:nvSpPr>
          <p:cNvPr id="118" name="Text 116"/>
          <p:cNvSpPr/>
          <p:nvPr/>
        </p:nvSpPr>
        <p:spPr>
          <a:xfrm>
            <a:off x="10079192" y="3981264"/>
            <a:ext cx="133350" cy="137160"/>
          </a:xfrm>
          <a:prstGeom prst="rect">
            <a:avLst/>
          </a:prstGeom>
          <a:noFill/>
          <a:ln/>
        </p:spPr>
        <p:txBody>
          <a:bodyPr wrap="square" lIns="45720" tIns="91440" rIns="91440" bIns="45720" rtlCol="0" anchor="ctr"/>
          <a:lstStyle/>
          <a:p>
            <a:pPr>
              <a:lnSpc>
                <a:spcPct val="100000"/>
              </a:lnSpc>
            </a:pPr>
            <a:endParaRPr lang="en-US" sz="1600" dirty="0"/>
          </a:p>
        </p:txBody>
      </p:sp>
      <p:pic>
        <p:nvPicPr>
          <p:cNvPr id="119" name="Image 0" descr="https://kimi-img.moonshot.cn/pub/slides/slides_tmpl/image/25-08-27-20:04:41-d2nf8m98bjvh7rlj0ajg.jpeg"/>
          <p:cNvPicPr>
            <a:picLocks noChangeAspect="1"/>
          </p:cNvPicPr>
          <p:nvPr/>
        </p:nvPicPr>
        <p:blipFill>
          <a:blip r:embed="rId3"/>
          <a:stretch>
            <a:fillRect/>
          </a:stretch>
        </p:blipFill>
        <p:spPr>
          <a:xfrm>
            <a:off x="6096000" y="-490949"/>
            <a:ext cx="5145200" cy="4421711"/>
          </a:xfrm>
          <a:prstGeom prst="rect">
            <a:avLst/>
          </a:prstGeom>
        </p:spPr>
      </p:pic>
      <p:pic>
        <p:nvPicPr>
          <p:cNvPr id="120" name="Image 1" descr="https://kimi-img.moonshot.cn/pub/slides/slides_tmpl/image/25-08-27-20:04:41-d2nf8m98bjvh7rlj0akg.jpeg"/>
          <p:cNvPicPr>
            <a:picLocks noChangeAspect="1"/>
          </p:cNvPicPr>
          <p:nvPr/>
        </p:nvPicPr>
        <p:blipFill>
          <a:blip r:embed="rId4"/>
          <a:stretch>
            <a:fillRect/>
          </a:stretch>
        </p:blipFill>
        <p:spPr>
          <a:xfrm>
            <a:off x="816707" y="1848849"/>
            <a:ext cx="4769518" cy="2081664"/>
          </a:xfrm>
          <a:prstGeom prst="rect">
            <a:avLst/>
          </a:prstGeom>
        </p:spPr>
      </p:pic>
      <p:sp>
        <p:nvSpPr>
          <p:cNvPr id="121" name="Shape 117"/>
          <p:cNvSpPr/>
          <p:nvPr/>
        </p:nvSpPr>
        <p:spPr>
          <a:xfrm>
            <a:off x="436451" y="5540041"/>
            <a:ext cx="228803" cy="212992"/>
          </a:xfrm>
          <a:prstGeom prst="ellipse">
            <a:avLst/>
          </a:prstGeom>
          <a:solidFill>
            <a:srgbClr val="000000">
              <a:alpha val="0"/>
            </a:srgbClr>
          </a:solidFill>
          <a:ln w="41275">
            <a:solidFill>
              <a:srgbClr val="FFFFFF"/>
            </a:solidFill>
            <a:prstDash val="solid"/>
          </a:ln>
        </p:spPr>
      </p:sp>
      <p:sp>
        <p:nvSpPr>
          <p:cNvPr id="122" name="Text 118"/>
          <p:cNvSpPr/>
          <p:nvPr/>
        </p:nvSpPr>
        <p:spPr>
          <a:xfrm>
            <a:off x="436451" y="5540041"/>
            <a:ext cx="228803" cy="212992"/>
          </a:xfrm>
          <a:prstGeom prst="rect">
            <a:avLst/>
          </a:prstGeom>
          <a:noFill/>
          <a:ln/>
        </p:spPr>
        <p:txBody>
          <a:bodyPr wrap="square" lIns="45720" tIns="91440" rIns="91440" bIns="45720" rtlCol="0" anchor="ctr"/>
          <a:lstStyle/>
          <a:p>
            <a:pPr>
              <a:lnSpc>
                <a:spcPct val="100000"/>
              </a:lnSpc>
            </a:pPr>
            <a:endParaRPr lang="en-US" sz="1600" dirty="0"/>
          </a:p>
        </p:txBody>
      </p:sp>
      <p:sp>
        <p:nvSpPr>
          <p:cNvPr id="123" name="Shape 119"/>
          <p:cNvSpPr/>
          <p:nvPr/>
        </p:nvSpPr>
        <p:spPr>
          <a:xfrm>
            <a:off x="512850" y="5580579"/>
            <a:ext cx="137562" cy="131914"/>
          </a:xfrm>
          <a:prstGeom prst="ellipse">
            <a:avLst/>
          </a:prstGeom>
          <a:solidFill>
            <a:srgbClr val="C1CEF6"/>
          </a:solidFill>
          <a:ln/>
        </p:spPr>
      </p:sp>
      <p:sp>
        <p:nvSpPr>
          <p:cNvPr id="124" name="Text 120"/>
          <p:cNvSpPr/>
          <p:nvPr/>
        </p:nvSpPr>
        <p:spPr>
          <a:xfrm>
            <a:off x="512850" y="5580579"/>
            <a:ext cx="137562" cy="131914"/>
          </a:xfrm>
          <a:prstGeom prst="rect">
            <a:avLst/>
          </a:prstGeom>
          <a:noFill/>
          <a:ln/>
        </p:spPr>
        <p:txBody>
          <a:bodyPr wrap="square" lIns="45720" tIns="91440" rIns="91440" bIns="45720" rtlCol="0" anchor="ctr"/>
          <a:lstStyle/>
          <a:p>
            <a:pPr>
              <a:lnSpc>
                <a:spcPct val="100000"/>
              </a:lnSpc>
            </a:pPr>
            <a:endParaRPr lang="en-US" sz="1600" dirty="0"/>
          </a:p>
        </p:txBody>
      </p:sp>
      <p:sp>
        <p:nvSpPr>
          <p:cNvPr id="125" name="Text 121"/>
          <p:cNvSpPr/>
          <p:nvPr/>
        </p:nvSpPr>
        <p:spPr>
          <a:xfrm>
            <a:off x="749935" y="4203065"/>
            <a:ext cx="9714865" cy="675640"/>
          </a:xfrm>
          <a:prstGeom prst="rect">
            <a:avLst/>
          </a:prstGeom>
          <a:noFill/>
          <a:ln/>
        </p:spPr>
        <p:txBody>
          <a:bodyPr wrap="square" lIns="91440" tIns="45720" rIns="91440" bIns="45720" rtlCol="0" anchor="ctr">
            <a:spAutoFit/>
          </a:bodyPr>
          <a:lstStyle/>
          <a:p>
            <a:pPr algn="just">
              <a:lnSpc>
                <a:spcPct val="100000"/>
              </a:lnSpc>
            </a:pPr>
            <a:r>
              <a:rPr lang="en-US" sz="1800" dirty="0">
                <a:solidFill>
                  <a:srgbClr val="606C9A"/>
                </a:solidFill>
                <a:latin typeface="MiSans" pitchFamily="34" charset="0"/>
                <a:ea typeface="MiSans" pitchFamily="34" charset="-122"/>
                <a:cs typeface="MiSans" pitchFamily="34" charset="-120"/>
              </a:rPr>
              <a:t>Configure Static Files</a:t>
            </a:r>
            <a:endParaRPr lang="en-US" sz="1600" dirty="0"/>
          </a:p>
        </p:txBody>
      </p:sp>
      <p:sp>
        <p:nvSpPr>
          <p:cNvPr id="126" name="Text 122"/>
          <p:cNvSpPr/>
          <p:nvPr/>
        </p:nvSpPr>
        <p:spPr>
          <a:xfrm>
            <a:off x="817245" y="4526280"/>
            <a:ext cx="11090910" cy="845185"/>
          </a:xfrm>
          <a:prstGeom prst="rect">
            <a:avLst/>
          </a:prstGeom>
          <a:noFill/>
          <a:ln/>
        </p:spPr>
        <p:txBody>
          <a:bodyPr wrap="square" lIns="91440" tIns="45720" rIns="91440" bIns="45720" rtlCol="0" anchor="t"/>
          <a:lstStyle/>
          <a:p>
            <a:pPr>
              <a:lnSpc>
                <a:spcPct val="100000"/>
              </a:lnSpc>
            </a:pPr>
            <a:r>
              <a:rPr lang="en-US" sz="1600" dirty="0">
                <a:solidFill>
                  <a:srgbClr val="606C9A"/>
                </a:solidFill>
                <a:latin typeface="MiSans" pitchFamily="34" charset="0"/>
                <a:ea typeface="MiSans" pitchFamily="34" charset="-122"/>
                <a:cs typeface="MiSans" pitchFamily="34" charset="-120"/>
              </a:rPr>
              <a:t>Set STATIC_URL to serve CSS, JavaScript, and other static files. Ensure learners understand how to organize and reference static assets in their templates.</a:t>
            </a:r>
            <a:endParaRPr lang="en-US" sz="1600" dirty="0"/>
          </a:p>
        </p:txBody>
      </p:sp>
      <p:sp>
        <p:nvSpPr>
          <p:cNvPr id="127" name="Text 123"/>
          <p:cNvSpPr/>
          <p:nvPr/>
        </p:nvSpPr>
        <p:spPr>
          <a:xfrm>
            <a:off x="736600" y="5539740"/>
            <a:ext cx="9714865" cy="539750"/>
          </a:xfrm>
          <a:prstGeom prst="rect">
            <a:avLst/>
          </a:prstGeom>
          <a:noFill/>
          <a:ln/>
        </p:spPr>
        <p:txBody>
          <a:bodyPr wrap="square" lIns="91440" tIns="45720" rIns="91440" bIns="45720" rtlCol="0" anchor="ctr"/>
          <a:lstStyle/>
          <a:p>
            <a:pPr algn="just">
              <a:lnSpc>
                <a:spcPct val="100000"/>
              </a:lnSpc>
            </a:pPr>
            <a:r>
              <a:rPr lang="en-US" sz="1800" dirty="0">
                <a:solidFill>
                  <a:srgbClr val="606C9A"/>
                </a:solidFill>
                <a:latin typeface="MiSans" pitchFamily="34" charset="0"/>
                <a:ea typeface="MiSans" pitchFamily="34" charset="-122"/>
                <a:cs typeface="MiSans" pitchFamily="34" charset="-120"/>
              </a:rPr>
              <a:t>Manage Media Files</a:t>
            </a:r>
            <a:endParaRPr lang="en-US" sz="1600" dirty="0"/>
          </a:p>
        </p:txBody>
      </p:sp>
      <p:sp>
        <p:nvSpPr>
          <p:cNvPr id="128" name="Text 124"/>
          <p:cNvSpPr/>
          <p:nvPr/>
        </p:nvSpPr>
        <p:spPr>
          <a:xfrm>
            <a:off x="829310" y="5834380"/>
            <a:ext cx="11090275" cy="829945"/>
          </a:xfrm>
          <a:prstGeom prst="rect">
            <a:avLst/>
          </a:prstGeom>
          <a:noFill/>
          <a:ln/>
        </p:spPr>
        <p:txBody>
          <a:bodyPr wrap="square" lIns="91440" tIns="45720" rIns="91440" bIns="45720" rtlCol="0" anchor="t">
            <a:spAutoFit/>
          </a:bodyPr>
          <a:lstStyle/>
          <a:p>
            <a:pPr>
              <a:lnSpc>
                <a:spcPct val="100000"/>
              </a:lnSpc>
            </a:pPr>
            <a:r>
              <a:rPr lang="en-US" sz="1600" dirty="0">
                <a:solidFill>
                  <a:srgbClr val="606C9A"/>
                </a:solidFill>
                <a:latin typeface="MiSans" pitchFamily="34" charset="0"/>
                <a:ea typeface="MiSans" pitchFamily="34" charset="-122"/>
                <a:cs typeface="MiSans" pitchFamily="34" charset="-120"/>
              </a:rPr>
              <a:t>Configure MEDIA_URL and MEDIA_ROOT to handle user-uploaded media files such as images. Update the project's urls.py to serve media files during development.</a:t>
            </a:r>
            <a:endParaRPr lang="en-US" sz="1600" dirty="0"/>
          </a:p>
        </p:txBody>
      </p:sp>
    </p:spTree>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name="Slide 12">
    <p:bg>
      <p:bgPr>
        <a:gradFill flip="none" rotWithShape="0">
          <a:gsLst>
            <a:gs pos="0">
              <a:srgbClr val="C7D5FC"/>
            </a:gs>
            <a:gs pos="42000">
              <a:srgbClr val="C7D5FC"/>
            </a:gs>
            <a:gs pos="56000">
              <a:srgbClr val="D8E1FD"/>
            </a:gs>
            <a:gs pos="100000">
              <a:srgbClr val="D8E1FD"/>
            </a:gs>
            <a:gs pos="100000">
              <a:srgbClr val="FFF2C6"/>
            </a:gs>
          </a:gsLst>
          <a:lin ang="2700000" scaled="1"/>
        </a:gradFill>
        <a:effectLst/>
      </p:bgPr>
    </p:bg>
    <p:spTree>
      <p:nvGrpSpPr>
        <p:cNvPr id="1" name=""/>
        <p:cNvGrpSpPr/>
        <p:nvPr/>
      </p:nvGrpSpPr>
      <p:grpSpPr>
        <a:xfrm>
          <a:off x="0" y="0"/>
          <a:ext cx="0" cy="0"/>
          <a:chOff x="0" y="0"/>
          <a:chExt cx="0" cy="0"/>
        </a:xfrm>
      </p:grpSpPr>
      <p:pic>
        <p:nvPicPr>
          <p:cNvPr id="2" name="Image 0" descr="https://kimi-img.moonshot.cn/pub/slides/slides_tmpl/image/25-08-27-20:04:48-d2nf8o18bjvh7rlj0b2g.jpeg"/>
          <p:cNvPicPr>
            <a:picLocks noChangeAspect="1"/>
          </p:cNvPicPr>
          <p:nvPr/>
        </p:nvPicPr>
        <p:blipFill>
          <a:blip r:embed="rId3"/>
          <a:stretch>
            <a:fillRect/>
          </a:stretch>
        </p:blipFill>
        <p:spPr>
          <a:xfrm>
            <a:off x="15192" y="11819"/>
            <a:ext cx="3698415" cy="6858000"/>
          </a:xfrm>
          <a:prstGeom prst="rect">
            <a:avLst/>
          </a:prstGeom>
        </p:spPr>
      </p:pic>
      <p:sp>
        <p:nvSpPr>
          <p:cNvPr id="3" name="Shape 0"/>
          <p:cNvSpPr/>
          <p:nvPr/>
        </p:nvSpPr>
        <p:spPr>
          <a:xfrm>
            <a:off x="4244822" y="653687"/>
            <a:ext cx="6604129" cy="1073170"/>
          </a:xfrm>
          <a:prstGeom prst="rect">
            <a:avLst/>
          </a:prstGeom>
          <a:solidFill>
            <a:srgbClr val="F9F1DC"/>
          </a:solidFill>
          <a:ln/>
        </p:spPr>
      </p:sp>
      <p:sp>
        <p:nvSpPr>
          <p:cNvPr id="4" name="Text 1"/>
          <p:cNvSpPr/>
          <p:nvPr/>
        </p:nvSpPr>
        <p:spPr>
          <a:xfrm>
            <a:off x="4244822" y="653687"/>
            <a:ext cx="6604129" cy="1073170"/>
          </a:xfrm>
          <a:prstGeom prst="rect">
            <a:avLst/>
          </a:prstGeom>
          <a:noFill/>
          <a:ln/>
        </p:spPr>
        <p:txBody>
          <a:bodyPr wrap="square" lIns="45720" tIns="91440" rIns="91440" bIns="45720" rtlCol="0" anchor="ctr"/>
          <a:lstStyle/>
          <a:p>
            <a:pPr>
              <a:lnSpc>
                <a:spcPct val="100000"/>
              </a:lnSpc>
            </a:pPr>
            <a:endParaRPr lang="en-US" sz="1600" dirty="0"/>
          </a:p>
        </p:txBody>
      </p:sp>
      <p:sp>
        <p:nvSpPr>
          <p:cNvPr id="5" name="Shape 2"/>
          <p:cNvSpPr/>
          <p:nvPr/>
        </p:nvSpPr>
        <p:spPr>
          <a:xfrm>
            <a:off x="4109932" y="1879948"/>
            <a:ext cx="228803" cy="212992"/>
          </a:xfrm>
          <a:prstGeom prst="ellipse">
            <a:avLst/>
          </a:prstGeom>
          <a:solidFill>
            <a:srgbClr val="000000">
              <a:alpha val="0"/>
            </a:srgbClr>
          </a:solidFill>
          <a:ln w="41275">
            <a:solidFill>
              <a:srgbClr val="FFFFFF"/>
            </a:solidFill>
            <a:prstDash val="solid"/>
          </a:ln>
        </p:spPr>
      </p:sp>
      <p:sp>
        <p:nvSpPr>
          <p:cNvPr id="6" name="Text 3"/>
          <p:cNvSpPr/>
          <p:nvPr/>
        </p:nvSpPr>
        <p:spPr>
          <a:xfrm>
            <a:off x="4109932" y="1879948"/>
            <a:ext cx="228803" cy="212992"/>
          </a:xfrm>
          <a:prstGeom prst="rect">
            <a:avLst/>
          </a:prstGeom>
          <a:noFill/>
          <a:ln/>
        </p:spPr>
        <p:txBody>
          <a:bodyPr wrap="square" lIns="45720" tIns="91440" rIns="91440" bIns="45720" rtlCol="0" anchor="ctr"/>
          <a:lstStyle/>
          <a:p>
            <a:pPr>
              <a:lnSpc>
                <a:spcPct val="100000"/>
              </a:lnSpc>
            </a:pPr>
            <a:endParaRPr lang="en-US" sz="1600" dirty="0"/>
          </a:p>
        </p:txBody>
      </p:sp>
      <p:sp>
        <p:nvSpPr>
          <p:cNvPr id="7" name="Shape 4"/>
          <p:cNvSpPr/>
          <p:nvPr/>
        </p:nvSpPr>
        <p:spPr>
          <a:xfrm>
            <a:off x="4186331" y="1920486"/>
            <a:ext cx="137562" cy="131914"/>
          </a:xfrm>
          <a:prstGeom prst="ellipse">
            <a:avLst/>
          </a:prstGeom>
          <a:solidFill>
            <a:srgbClr val="C1CEF6"/>
          </a:solidFill>
          <a:ln/>
        </p:spPr>
      </p:sp>
      <p:sp>
        <p:nvSpPr>
          <p:cNvPr id="8" name="Text 5"/>
          <p:cNvSpPr/>
          <p:nvPr/>
        </p:nvSpPr>
        <p:spPr>
          <a:xfrm>
            <a:off x="4186331" y="1920486"/>
            <a:ext cx="137562" cy="131914"/>
          </a:xfrm>
          <a:prstGeom prst="rect">
            <a:avLst/>
          </a:prstGeom>
          <a:noFill/>
          <a:ln/>
        </p:spPr>
        <p:txBody>
          <a:bodyPr wrap="square" lIns="45720" tIns="91440" rIns="91440" bIns="45720" rtlCol="0" anchor="ctr"/>
          <a:lstStyle/>
          <a:p>
            <a:pPr>
              <a:lnSpc>
                <a:spcPct val="100000"/>
              </a:lnSpc>
            </a:pPr>
            <a:endParaRPr lang="en-US" sz="1600" dirty="0"/>
          </a:p>
        </p:txBody>
      </p:sp>
      <p:sp>
        <p:nvSpPr>
          <p:cNvPr id="9" name="Shape 6"/>
          <p:cNvSpPr/>
          <p:nvPr/>
        </p:nvSpPr>
        <p:spPr>
          <a:xfrm>
            <a:off x="4244822" y="381148"/>
            <a:ext cx="133350" cy="137160"/>
          </a:xfrm>
          <a:prstGeom prst="ellipse">
            <a:avLst/>
          </a:prstGeom>
          <a:solidFill>
            <a:srgbClr val="FFFFFF"/>
          </a:solidFill>
          <a:ln/>
        </p:spPr>
      </p:sp>
      <p:sp>
        <p:nvSpPr>
          <p:cNvPr id="10" name="Text 7"/>
          <p:cNvSpPr/>
          <p:nvPr/>
        </p:nvSpPr>
        <p:spPr>
          <a:xfrm>
            <a:off x="4244822" y="381148"/>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1" name="Shape 8"/>
          <p:cNvSpPr/>
          <p:nvPr/>
        </p:nvSpPr>
        <p:spPr>
          <a:xfrm>
            <a:off x="4444847" y="381148"/>
            <a:ext cx="133350" cy="137160"/>
          </a:xfrm>
          <a:prstGeom prst="ellipse">
            <a:avLst/>
          </a:prstGeom>
          <a:solidFill>
            <a:srgbClr val="FFFFFF"/>
          </a:solidFill>
          <a:ln/>
        </p:spPr>
      </p:sp>
      <p:sp>
        <p:nvSpPr>
          <p:cNvPr id="12" name="Text 9"/>
          <p:cNvSpPr/>
          <p:nvPr/>
        </p:nvSpPr>
        <p:spPr>
          <a:xfrm>
            <a:off x="4444847" y="381148"/>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3" name="Shape 10"/>
          <p:cNvSpPr/>
          <p:nvPr/>
        </p:nvSpPr>
        <p:spPr>
          <a:xfrm>
            <a:off x="4644872" y="381148"/>
            <a:ext cx="133350" cy="137160"/>
          </a:xfrm>
          <a:prstGeom prst="ellipse">
            <a:avLst/>
          </a:prstGeom>
          <a:solidFill>
            <a:srgbClr val="FFFFFF"/>
          </a:solidFill>
          <a:ln/>
        </p:spPr>
      </p:sp>
      <p:sp>
        <p:nvSpPr>
          <p:cNvPr id="14" name="Text 11"/>
          <p:cNvSpPr/>
          <p:nvPr/>
        </p:nvSpPr>
        <p:spPr>
          <a:xfrm>
            <a:off x="4644872" y="381148"/>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5" name="Shape 12"/>
          <p:cNvSpPr/>
          <p:nvPr/>
        </p:nvSpPr>
        <p:spPr>
          <a:xfrm>
            <a:off x="4844897" y="381148"/>
            <a:ext cx="133350" cy="137160"/>
          </a:xfrm>
          <a:prstGeom prst="ellipse">
            <a:avLst/>
          </a:prstGeom>
          <a:solidFill>
            <a:srgbClr val="FFFFFF"/>
          </a:solidFill>
          <a:ln/>
        </p:spPr>
      </p:sp>
      <p:sp>
        <p:nvSpPr>
          <p:cNvPr id="16" name="Text 13"/>
          <p:cNvSpPr/>
          <p:nvPr/>
        </p:nvSpPr>
        <p:spPr>
          <a:xfrm>
            <a:off x="4844897" y="381148"/>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7" name="Shape 14"/>
          <p:cNvSpPr/>
          <p:nvPr/>
        </p:nvSpPr>
        <p:spPr>
          <a:xfrm>
            <a:off x="4041460" y="1121672"/>
            <a:ext cx="133350" cy="137160"/>
          </a:xfrm>
          <a:prstGeom prst="ellipse">
            <a:avLst/>
          </a:prstGeom>
          <a:solidFill>
            <a:srgbClr val="FFFFFF"/>
          </a:solidFill>
          <a:ln/>
        </p:spPr>
      </p:sp>
      <p:sp>
        <p:nvSpPr>
          <p:cNvPr id="18" name="Text 15"/>
          <p:cNvSpPr/>
          <p:nvPr/>
        </p:nvSpPr>
        <p:spPr>
          <a:xfrm>
            <a:off x="4041460" y="1121672"/>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9" name="Shape 16"/>
          <p:cNvSpPr/>
          <p:nvPr/>
        </p:nvSpPr>
        <p:spPr>
          <a:xfrm>
            <a:off x="4041460" y="921646"/>
            <a:ext cx="133350" cy="137160"/>
          </a:xfrm>
          <a:prstGeom prst="ellipse">
            <a:avLst/>
          </a:prstGeom>
          <a:solidFill>
            <a:srgbClr val="FFFFFF"/>
          </a:solidFill>
          <a:ln/>
        </p:spPr>
      </p:sp>
      <p:sp>
        <p:nvSpPr>
          <p:cNvPr id="20" name="Text 17"/>
          <p:cNvSpPr/>
          <p:nvPr/>
        </p:nvSpPr>
        <p:spPr>
          <a:xfrm>
            <a:off x="4041460" y="921646"/>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21" name="Shape 18"/>
          <p:cNvSpPr/>
          <p:nvPr/>
        </p:nvSpPr>
        <p:spPr>
          <a:xfrm>
            <a:off x="4041460" y="721621"/>
            <a:ext cx="133350" cy="137160"/>
          </a:xfrm>
          <a:prstGeom prst="ellipse">
            <a:avLst/>
          </a:prstGeom>
          <a:solidFill>
            <a:srgbClr val="FFFFFF"/>
          </a:solidFill>
          <a:ln/>
        </p:spPr>
      </p:sp>
      <p:sp>
        <p:nvSpPr>
          <p:cNvPr id="22" name="Text 19"/>
          <p:cNvSpPr/>
          <p:nvPr/>
        </p:nvSpPr>
        <p:spPr>
          <a:xfrm>
            <a:off x="4041460" y="721621"/>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23" name="Shape 20"/>
          <p:cNvSpPr/>
          <p:nvPr/>
        </p:nvSpPr>
        <p:spPr>
          <a:xfrm>
            <a:off x="4041460" y="521597"/>
            <a:ext cx="133350" cy="137160"/>
          </a:xfrm>
          <a:prstGeom prst="ellipse">
            <a:avLst/>
          </a:prstGeom>
          <a:solidFill>
            <a:srgbClr val="FFFFFF"/>
          </a:solidFill>
          <a:ln/>
        </p:spPr>
      </p:sp>
      <p:sp>
        <p:nvSpPr>
          <p:cNvPr id="24" name="Text 21"/>
          <p:cNvSpPr/>
          <p:nvPr/>
        </p:nvSpPr>
        <p:spPr>
          <a:xfrm>
            <a:off x="4041460" y="521597"/>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25" name="Text 22"/>
          <p:cNvSpPr/>
          <p:nvPr/>
        </p:nvSpPr>
        <p:spPr>
          <a:xfrm>
            <a:off x="4311650" y="788670"/>
            <a:ext cx="6387465" cy="885825"/>
          </a:xfrm>
          <a:prstGeom prst="rect">
            <a:avLst/>
          </a:prstGeom>
          <a:noFill/>
          <a:ln/>
        </p:spPr>
        <p:txBody>
          <a:bodyPr wrap="square" lIns="91440" tIns="45720" rIns="91440" bIns="45720" rtlCol="0" anchor="ctr"/>
          <a:lstStyle/>
          <a:p>
            <a:pPr algn="just">
              <a:lnSpc>
                <a:spcPct val="100000"/>
              </a:lnSpc>
            </a:pPr>
            <a:r>
              <a:rPr lang="en-US" sz="2400" dirty="0">
                <a:solidFill>
                  <a:srgbClr val="606C9A"/>
                </a:solidFill>
                <a:latin typeface="MiSans" pitchFamily="34" charset="0"/>
                <a:ea typeface="MiSans" pitchFamily="34" charset="-122"/>
                <a:cs typeface="MiSans" pitchFamily="34" charset="-120"/>
              </a:rPr>
              <a:t>Messages Framework Feedback</a:t>
            </a:r>
            <a:endParaRPr lang="en-US" sz="1600" dirty="0"/>
          </a:p>
        </p:txBody>
      </p:sp>
      <p:sp>
        <p:nvSpPr>
          <p:cNvPr id="26" name="Shape 23"/>
          <p:cNvSpPr/>
          <p:nvPr/>
        </p:nvSpPr>
        <p:spPr>
          <a:xfrm>
            <a:off x="713528" y="6589818"/>
            <a:ext cx="133350" cy="137160"/>
          </a:xfrm>
          <a:prstGeom prst="ellipse">
            <a:avLst/>
          </a:prstGeom>
          <a:solidFill>
            <a:srgbClr val="FFFFFF"/>
          </a:solidFill>
          <a:ln/>
        </p:spPr>
      </p:sp>
      <p:sp>
        <p:nvSpPr>
          <p:cNvPr id="27" name="Text 24"/>
          <p:cNvSpPr/>
          <p:nvPr/>
        </p:nvSpPr>
        <p:spPr>
          <a:xfrm>
            <a:off x="713528" y="6589818"/>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28" name="Shape 25"/>
          <p:cNvSpPr/>
          <p:nvPr/>
        </p:nvSpPr>
        <p:spPr>
          <a:xfrm>
            <a:off x="713528" y="6389793"/>
            <a:ext cx="133350" cy="137160"/>
          </a:xfrm>
          <a:prstGeom prst="ellipse">
            <a:avLst/>
          </a:prstGeom>
          <a:solidFill>
            <a:srgbClr val="FFFFFF"/>
          </a:solidFill>
          <a:ln/>
        </p:spPr>
      </p:sp>
      <p:sp>
        <p:nvSpPr>
          <p:cNvPr id="29" name="Text 26"/>
          <p:cNvSpPr/>
          <p:nvPr/>
        </p:nvSpPr>
        <p:spPr>
          <a:xfrm>
            <a:off x="713528" y="6389793"/>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30" name="Shape 27"/>
          <p:cNvSpPr/>
          <p:nvPr/>
        </p:nvSpPr>
        <p:spPr>
          <a:xfrm>
            <a:off x="713528" y="6189768"/>
            <a:ext cx="133350" cy="137160"/>
          </a:xfrm>
          <a:prstGeom prst="ellipse">
            <a:avLst/>
          </a:prstGeom>
          <a:solidFill>
            <a:srgbClr val="FFFFFF"/>
          </a:solidFill>
          <a:ln/>
        </p:spPr>
      </p:sp>
      <p:sp>
        <p:nvSpPr>
          <p:cNvPr id="31" name="Text 28"/>
          <p:cNvSpPr/>
          <p:nvPr/>
        </p:nvSpPr>
        <p:spPr>
          <a:xfrm>
            <a:off x="713528" y="6189768"/>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32" name="Shape 29"/>
          <p:cNvSpPr/>
          <p:nvPr/>
        </p:nvSpPr>
        <p:spPr>
          <a:xfrm>
            <a:off x="713528" y="5989744"/>
            <a:ext cx="133350" cy="137160"/>
          </a:xfrm>
          <a:prstGeom prst="ellipse">
            <a:avLst/>
          </a:prstGeom>
          <a:solidFill>
            <a:srgbClr val="FFFFFF"/>
          </a:solidFill>
          <a:ln/>
        </p:spPr>
      </p:sp>
      <p:sp>
        <p:nvSpPr>
          <p:cNvPr id="33" name="Text 30"/>
          <p:cNvSpPr/>
          <p:nvPr/>
        </p:nvSpPr>
        <p:spPr>
          <a:xfrm>
            <a:off x="713528" y="5989744"/>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34" name="Shape 31"/>
          <p:cNvSpPr/>
          <p:nvPr/>
        </p:nvSpPr>
        <p:spPr>
          <a:xfrm>
            <a:off x="713528" y="5737366"/>
            <a:ext cx="133350" cy="137160"/>
          </a:xfrm>
          <a:prstGeom prst="ellipse">
            <a:avLst/>
          </a:prstGeom>
          <a:solidFill>
            <a:srgbClr val="FFFFFF"/>
          </a:solidFill>
          <a:ln/>
        </p:spPr>
      </p:sp>
      <p:sp>
        <p:nvSpPr>
          <p:cNvPr id="35" name="Text 32"/>
          <p:cNvSpPr/>
          <p:nvPr/>
        </p:nvSpPr>
        <p:spPr>
          <a:xfrm>
            <a:off x="713528" y="5737366"/>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36" name="Shape 33"/>
          <p:cNvSpPr/>
          <p:nvPr/>
        </p:nvSpPr>
        <p:spPr>
          <a:xfrm>
            <a:off x="713528" y="5537341"/>
            <a:ext cx="133350" cy="137160"/>
          </a:xfrm>
          <a:prstGeom prst="ellipse">
            <a:avLst/>
          </a:prstGeom>
          <a:solidFill>
            <a:srgbClr val="FFFFFF"/>
          </a:solidFill>
          <a:ln/>
        </p:spPr>
      </p:sp>
      <p:sp>
        <p:nvSpPr>
          <p:cNvPr id="37" name="Text 34"/>
          <p:cNvSpPr/>
          <p:nvPr/>
        </p:nvSpPr>
        <p:spPr>
          <a:xfrm>
            <a:off x="713528" y="5537341"/>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38" name="Shape 35"/>
          <p:cNvSpPr/>
          <p:nvPr/>
        </p:nvSpPr>
        <p:spPr>
          <a:xfrm>
            <a:off x="713528" y="5337316"/>
            <a:ext cx="133350" cy="137160"/>
          </a:xfrm>
          <a:prstGeom prst="ellipse">
            <a:avLst/>
          </a:prstGeom>
          <a:solidFill>
            <a:srgbClr val="FFFFFF"/>
          </a:solidFill>
          <a:ln/>
        </p:spPr>
      </p:sp>
      <p:sp>
        <p:nvSpPr>
          <p:cNvPr id="39" name="Text 36"/>
          <p:cNvSpPr/>
          <p:nvPr/>
        </p:nvSpPr>
        <p:spPr>
          <a:xfrm>
            <a:off x="713528" y="5337316"/>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40" name="Shape 37"/>
          <p:cNvSpPr/>
          <p:nvPr/>
        </p:nvSpPr>
        <p:spPr>
          <a:xfrm>
            <a:off x="713528" y="5137292"/>
            <a:ext cx="133350" cy="137160"/>
          </a:xfrm>
          <a:prstGeom prst="ellipse">
            <a:avLst/>
          </a:prstGeom>
          <a:solidFill>
            <a:srgbClr val="FFFFFF"/>
          </a:solidFill>
          <a:ln/>
        </p:spPr>
      </p:sp>
      <p:sp>
        <p:nvSpPr>
          <p:cNvPr id="41" name="Text 38"/>
          <p:cNvSpPr/>
          <p:nvPr/>
        </p:nvSpPr>
        <p:spPr>
          <a:xfrm>
            <a:off x="713528" y="5137292"/>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42" name="Shape 39"/>
          <p:cNvSpPr/>
          <p:nvPr/>
        </p:nvSpPr>
        <p:spPr>
          <a:xfrm>
            <a:off x="11539043" y="2213591"/>
            <a:ext cx="133350" cy="137160"/>
          </a:xfrm>
          <a:prstGeom prst="ellipse">
            <a:avLst/>
          </a:prstGeom>
          <a:solidFill>
            <a:srgbClr val="FFFFFF"/>
          </a:solidFill>
          <a:ln/>
        </p:spPr>
      </p:sp>
      <p:sp>
        <p:nvSpPr>
          <p:cNvPr id="43" name="Text 40"/>
          <p:cNvSpPr/>
          <p:nvPr/>
        </p:nvSpPr>
        <p:spPr>
          <a:xfrm>
            <a:off x="11539043" y="2213591"/>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44" name="Shape 41"/>
          <p:cNvSpPr/>
          <p:nvPr/>
        </p:nvSpPr>
        <p:spPr>
          <a:xfrm>
            <a:off x="11539043" y="2013565"/>
            <a:ext cx="133350" cy="137160"/>
          </a:xfrm>
          <a:prstGeom prst="ellipse">
            <a:avLst/>
          </a:prstGeom>
          <a:solidFill>
            <a:srgbClr val="FFFFFF"/>
          </a:solidFill>
          <a:ln/>
        </p:spPr>
      </p:sp>
      <p:sp>
        <p:nvSpPr>
          <p:cNvPr id="45" name="Text 42"/>
          <p:cNvSpPr/>
          <p:nvPr/>
        </p:nvSpPr>
        <p:spPr>
          <a:xfrm>
            <a:off x="11539043" y="2013565"/>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46" name="Shape 43"/>
          <p:cNvSpPr/>
          <p:nvPr/>
        </p:nvSpPr>
        <p:spPr>
          <a:xfrm>
            <a:off x="11539043" y="1813540"/>
            <a:ext cx="133350" cy="137160"/>
          </a:xfrm>
          <a:prstGeom prst="ellipse">
            <a:avLst/>
          </a:prstGeom>
          <a:solidFill>
            <a:srgbClr val="FFFFFF"/>
          </a:solidFill>
          <a:ln/>
        </p:spPr>
      </p:sp>
      <p:sp>
        <p:nvSpPr>
          <p:cNvPr id="47" name="Text 44"/>
          <p:cNvSpPr/>
          <p:nvPr/>
        </p:nvSpPr>
        <p:spPr>
          <a:xfrm>
            <a:off x="11539043" y="1813540"/>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48" name="Shape 45"/>
          <p:cNvSpPr/>
          <p:nvPr/>
        </p:nvSpPr>
        <p:spPr>
          <a:xfrm>
            <a:off x="11539043" y="1613516"/>
            <a:ext cx="133350" cy="137160"/>
          </a:xfrm>
          <a:prstGeom prst="ellipse">
            <a:avLst/>
          </a:prstGeom>
          <a:solidFill>
            <a:srgbClr val="FFFFFF"/>
          </a:solidFill>
          <a:ln/>
        </p:spPr>
      </p:sp>
      <p:sp>
        <p:nvSpPr>
          <p:cNvPr id="49" name="Text 46"/>
          <p:cNvSpPr/>
          <p:nvPr/>
        </p:nvSpPr>
        <p:spPr>
          <a:xfrm>
            <a:off x="11539043" y="1613516"/>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50" name="Shape 47"/>
          <p:cNvSpPr/>
          <p:nvPr/>
        </p:nvSpPr>
        <p:spPr>
          <a:xfrm>
            <a:off x="11539043" y="1361139"/>
            <a:ext cx="133350" cy="137160"/>
          </a:xfrm>
          <a:prstGeom prst="ellipse">
            <a:avLst/>
          </a:prstGeom>
          <a:solidFill>
            <a:srgbClr val="FFFFFF"/>
          </a:solidFill>
          <a:ln/>
        </p:spPr>
      </p:sp>
      <p:sp>
        <p:nvSpPr>
          <p:cNvPr id="51" name="Text 48"/>
          <p:cNvSpPr/>
          <p:nvPr/>
        </p:nvSpPr>
        <p:spPr>
          <a:xfrm>
            <a:off x="11539043" y="1361139"/>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52" name="Shape 49"/>
          <p:cNvSpPr/>
          <p:nvPr/>
        </p:nvSpPr>
        <p:spPr>
          <a:xfrm>
            <a:off x="11539043" y="1161113"/>
            <a:ext cx="133350" cy="137160"/>
          </a:xfrm>
          <a:prstGeom prst="ellipse">
            <a:avLst/>
          </a:prstGeom>
          <a:solidFill>
            <a:srgbClr val="FFFFFF"/>
          </a:solidFill>
          <a:ln/>
        </p:spPr>
      </p:sp>
      <p:sp>
        <p:nvSpPr>
          <p:cNvPr id="53" name="Text 50"/>
          <p:cNvSpPr/>
          <p:nvPr/>
        </p:nvSpPr>
        <p:spPr>
          <a:xfrm>
            <a:off x="11539043" y="1161113"/>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54" name="Shape 51"/>
          <p:cNvSpPr/>
          <p:nvPr/>
        </p:nvSpPr>
        <p:spPr>
          <a:xfrm>
            <a:off x="11539043" y="961088"/>
            <a:ext cx="133350" cy="137160"/>
          </a:xfrm>
          <a:prstGeom prst="ellipse">
            <a:avLst/>
          </a:prstGeom>
          <a:solidFill>
            <a:srgbClr val="FFFFFF"/>
          </a:solidFill>
          <a:ln/>
        </p:spPr>
      </p:sp>
      <p:sp>
        <p:nvSpPr>
          <p:cNvPr id="55" name="Text 52"/>
          <p:cNvSpPr/>
          <p:nvPr/>
        </p:nvSpPr>
        <p:spPr>
          <a:xfrm>
            <a:off x="11539043" y="961088"/>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56" name="Shape 53"/>
          <p:cNvSpPr/>
          <p:nvPr/>
        </p:nvSpPr>
        <p:spPr>
          <a:xfrm>
            <a:off x="11539043" y="761064"/>
            <a:ext cx="133350" cy="137160"/>
          </a:xfrm>
          <a:prstGeom prst="ellipse">
            <a:avLst/>
          </a:prstGeom>
          <a:solidFill>
            <a:srgbClr val="FFFFFF"/>
          </a:solidFill>
          <a:ln/>
        </p:spPr>
      </p:sp>
      <p:sp>
        <p:nvSpPr>
          <p:cNvPr id="57" name="Text 54"/>
          <p:cNvSpPr/>
          <p:nvPr/>
        </p:nvSpPr>
        <p:spPr>
          <a:xfrm>
            <a:off x="11539043" y="761064"/>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58" name="Shape 55"/>
          <p:cNvSpPr/>
          <p:nvPr/>
        </p:nvSpPr>
        <p:spPr>
          <a:xfrm>
            <a:off x="4109932" y="3165858"/>
            <a:ext cx="228803" cy="212992"/>
          </a:xfrm>
          <a:prstGeom prst="ellipse">
            <a:avLst/>
          </a:prstGeom>
          <a:solidFill>
            <a:srgbClr val="000000">
              <a:alpha val="0"/>
            </a:srgbClr>
          </a:solidFill>
          <a:ln w="41275">
            <a:solidFill>
              <a:srgbClr val="FFFFFF"/>
            </a:solidFill>
            <a:prstDash val="solid"/>
          </a:ln>
        </p:spPr>
      </p:sp>
      <p:sp>
        <p:nvSpPr>
          <p:cNvPr id="59" name="Text 56"/>
          <p:cNvSpPr/>
          <p:nvPr/>
        </p:nvSpPr>
        <p:spPr>
          <a:xfrm>
            <a:off x="4109932" y="3165858"/>
            <a:ext cx="228803" cy="212992"/>
          </a:xfrm>
          <a:prstGeom prst="rect">
            <a:avLst/>
          </a:prstGeom>
          <a:noFill/>
          <a:ln/>
        </p:spPr>
        <p:txBody>
          <a:bodyPr wrap="square" lIns="45720" tIns="91440" rIns="91440" bIns="45720" rtlCol="0" anchor="ctr"/>
          <a:lstStyle/>
          <a:p>
            <a:pPr>
              <a:lnSpc>
                <a:spcPct val="100000"/>
              </a:lnSpc>
            </a:pPr>
            <a:endParaRPr lang="en-US" sz="1600" dirty="0"/>
          </a:p>
        </p:txBody>
      </p:sp>
      <p:sp>
        <p:nvSpPr>
          <p:cNvPr id="60" name="Shape 57"/>
          <p:cNvSpPr/>
          <p:nvPr/>
        </p:nvSpPr>
        <p:spPr>
          <a:xfrm>
            <a:off x="4186331" y="3206396"/>
            <a:ext cx="137562" cy="131914"/>
          </a:xfrm>
          <a:prstGeom prst="ellipse">
            <a:avLst/>
          </a:prstGeom>
          <a:solidFill>
            <a:srgbClr val="C1CEF6"/>
          </a:solidFill>
          <a:ln/>
        </p:spPr>
      </p:sp>
      <p:sp>
        <p:nvSpPr>
          <p:cNvPr id="61" name="Text 58"/>
          <p:cNvSpPr/>
          <p:nvPr/>
        </p:nvSpPr>
        <p:spPr>
          <a:xfrm>
            <a:off x="4186331" y="3206396"/>
            <a:ext cx="137562" cy="131914"/>
          </a:xfrm>
          <a:prstGeom prst="rect">
            <a:avLst/>
          </a:prstGeom>
          <a:noFill/>
          <a:ln/>
        </p:spPr>
        <p:txBody>
          <a:bodyPr wrap="square" lIns="45720" tIns="91440" rIns="91440" bIns="45720" rtlCol="0" anchor="ctr"/>
          <a:lstStyle/>
          <a:p>
            <a:pPr>
              <a:lnSpc>
                <a:spcPct val="100000"/>
              </a:lnSpc>
            </a:pPr>
            <a:endParaRPr lang="en-US" sz="1600" dirty="0"/>
          </a:p>
        </p:txBody>
      </p:sp>
      <p:sp>
        <p:nvSpPr>
          <p:cNvPr id="62" name="Shape 59"/>
          <p:cNvSpPr/>
          <p:nvPr/>
        </p:nvSpPr>
        <p:spPr>
          <a:xfrm>
            <a:off x="4109932" y="4380981"/>
            <a:ext cx="228803" cy="212992"/>
          </a:xfrm>
          <a:prstGeom prst="ellipse">
            <a:avLst/>
          </a:prstGeom>
          <a:solidFill>
            <a:srgbClr val="000000">
              <a:alpha val="0"/>
            </a:srgbClr>
          </a:solidFill>
          <a:ln w="41275">
            <a:solidFill>
              <a:srgbClr val="FFFFFF"/>
            </a:solidFill>
            <a:prstDash val="solid"/>
          </a:ln>
        </p:spPr>
      </p:sp>
      <p:sp>
        <p:nvSpPr>
          <p:cNvPr id="63" name="Text 60"/>
          <p:cNvSpPr/>
          <p:nvPr/>
        </p:nvSpPr>
        <p:spPr>
          <a:xfrm>
            <a:off x="4109932" y="4380981"/>
            <a:ext cx="228803" cy="212992"/>
          </a:xfrm>
          <a:prstGeom prst="rect">
            <a:avLst/>
          </a:prstGeom>
          <a:noFill/>
          <a:ln/>
        </p:spPr>
        <p:txBody>
          <a:bodyPr wrap="square" lIns="45720" tIns="91440" rIns="91440" bIns="45720" rtlCol="0" anchor="ctr"/>
          <a:lstStyle/>
          <a:p>
            <a:pPr>
              <a:lnSpc>
                <a:spcPct val="100000"/>
              </a:lnSpc>
            </a:pPr>
            <a:endParaRPr lang="en-US" sz="1600" dirty="0"/>
          </a:p>
        </p:txBody>
      </p:sp>
      <p:sp>
        <p:nvSpPr>
          <p:cNvPr id="64" name="Shape 61"/>
          <p:cNvSpPr/>
          <p:nvPr/>
        </p:nvSpPr>
        <p:spPr>
          <a:xfrm>
            <a:off x="4186331" y="4421519"/>
            <a:ext cx="137562" cy="131914"/>
          </a:xfrm>
          <a:prstGeom prst="ellipse">
            <a:avLst/>
          </a:prstGeom>
          <a:solidFill>
            <a:srgbClr val="C1CEF6"/>
          </a:solidFill>
          <a:ln/>
        </p:spPr>
      </p:sp>
      <p:sp>
        <p:nvSpPr>
          <p:cNvPr id="65" name="Text 62"/>
          <p:cNvSpPr/>
          <p:nvPr/>
        </p:nvSpPr>
        <p:spPr>
          <a:xfrm>
            <a:off x="4186331" y="4421519"/>
            <a:ext cx="137562" cy="131914"/>
          </a:xfrm>
          <a:prstGeom prst="rect">
            <a:avLst/>
          </a:prstGeom>
          <a:noFill/>
          <a:ln/>
        </p:spPr>
        <p:txBody>
          <a:bodyPr wrap="square" lIns="45720" tIns="91440" rIns="91440" bIns="45720" rtlCol="0" anchor="ctr"/>
          <a:lstStyle/>
          <a:p>
            <a:pPr>
              <a:lnSpc>
                <a:spcPct val="100000"/>
              </a:lnSpc>
            </a:pPr>
            <a:endParaRPr lang="en-US" sz="1600" dirty="0"/>
          </a:p>
        </p:txBody>
      </p:sp>
      <p:sp>
        <p:nvSpPr>
          <p:cNvPr id="66" name="Shape 63"/>
          <p:cNvSpPr/>
          <p:nvPr/>
        </p:nvSpPr>
        <p:spPr>
          <a:xfrm>
            <a:off x="4109932" y="5598195"/>
            <a:ext cx="228803" cy="212992"/>
          </a:xfrm>
          <a:prstGeom prst="ellipse">
            <a:avLst/>
          </a:prstGeom>
          <a:solidFill>
            <a:srgbClr val="000000">
              <a:alpha val="0"/>
            </a:srgbClr>
          </a:solidFill>
          <a:ln w="41275">
            <a:solidFill>
              <a:srgbClr val="FFFFFF"/>
            </a:solidFill>
            <a:prstDash val="solid"/>
          </a:ln>
        </p:spPr>
      </p:sp>
      <p:sp>
        <p:nvSpPr>
          <p:cNvPr id="67" name="Text 64"/>
          <p:cNvSpPr/>
          <p:nvPr/>
        </p:nvSpPr>
        <p:spPr>
          <a:xfrm>
            <a:off x="4109932" y="5598195"/>
            <a:ext cx="228803" cy="212992"/>
          </a:xfrm>
          <a:prstGeom prst="rect">
            <a:avLst/>
          </a:prstGeom>
          <a:noFill/>
          <a:ln/>
        </p:spPr>
        <p:txBody>
          <a:bodyPr wrap="square" lIns="45720" tIns="91440" rIns="91440" bIns="45720" rtlCol="0" anchor="ctr"/>
          <a:lstStyle/>
          <a:p>
            <a:pPr>
              <a:lnSpc>
                <a:spcPct val="100000"/>
              </a:lnSpc>
            </a:pPr>
            <a:endParaRPr lang="en-US" sz="1600" dirty="0"/>
          </a:p>
        </p:txBody>
      </p:sp>
      <p:sp>
        <p:nvSpPr>
          <p:cNvPr id="68" name="Shape 65"/>
          <p:cNvSpPr/>
          <p:nvPr/>
        </p:nvSpPr>
        <p:spPr>
          <a:xfrm>
            <a:off x="4186331" y="5638733"/>
            <a:ext cx="137562" cy="131914"/>
          </a:xfrm>
          <a:prstGeom prst="ellipse">
            <a:avLst/>
          </a:prstGeom>
          <a:solidFill>
            <a:srgbClr val="C1CEF6"/>
          </a:solidFill>
          <a:ln/>
        </p:spPr>
      </p:sp>
      <p:sp>
        <p:nvSpPr>
          <p:cNvPr id="69" name="Text 66"/>
          <p:cNvSpPr/>
          <p:nvPr/>
        </p:nvSpPr>
        <p:spPr>
          <a:xfrm>
            <a:off x="4186331" y="5638733"/>
            <a:ext cx="137562" cy="131914"/>
          </a:xfrm>
          <a:prstGeom prst="rect">
            <a:avLst/>
          </a:prstGeom>
          <a:noFill/>
          <a:ln/>
        </p:spPr>
        <p:txBody>
          <a:bodyPr wrap="square" lIns="45720" tIns="91440" rIns="91440" bIns="45720" rtlCol="0" anchor="ctr"/>
          <a:lstStyle/>
          <a:p>
            <a:pPr>
              <a:lnSpc>
                <a:spcPct val="100000"/>
              </a:lnSpc>
            </a:pPr>
            <a:endParaRPr lang="en-US" sz="1600" dirty="0"/>
          </a:p>
        </p:txBody>
      </p:sp>
      <p:sp>
        <p:nvSpPr>
          <p:cNvPr id="70" name="Text 67"/>
          <p:cNvSpPr/>
          <p:nvPr/>
        </p:nvSpPr>
        <p:spPr>
          <a:xfrm>
            <a:off x="4538760" y="1810267"/>
            <a:ext cx="6824019" cy="677108"/>
          </a:xfrm>
          <a:prstGeom prst="rect">
            <a:avLst/>
          </a:prstGeom>
          <a:noFill/>
          <a:ln/>
        </p:spPr>
        <p:txBody>
          <a:bodyPr wrap="square" lIns="91440" tIns="45720" rIns="91440" bIns="45720" rtlCol="0" anchor="ctr">
            <a:spAutoFit/>
          </a:bodyPr>
          <a:lstStyle/>
          <a:p>
            <a:pPr algn="just">
              <a:lnSpc>
                <a:spcPct val="100000"/>
              </a:lnSpc>
            </a:pPr>
            <a:r>
              <a:rPr lang="en-US" sz="1800" dirty="0">
                <a:solidFill>
                  <a:srgbClr val="606C9A"/>
                </a:solidFill>
                <a:latin typeface="MiSans" pitchFamily="34" charset="0"/>
                <a:ea typeface="MiSans" pitchFamily="34" charset="-122"/>
                <a:cs typeface="MiSans" pitchFamily="34" charset="-120"/>
              </a:rPr>
              <a:t>Introduction to Messages Framework</a:t>
            </a:r>
            <a:endParaRPr lang="en-US" sz="1600" dirty="0"/>
          </a:p>
        </p:txBody>
      </p:sp>
      <p:sp>
        <p:nvSpPr>
          <p:cNvPr id="71" name="Text 68"/>
          <p:cNvSpPr/>
          <p:nvPr/>
        </p:nvSpPr>
        <p:spPr>
          <a:xfrm>
            <a:off x="4566285" y="2158365"/>
            <a:ext cx="6972300" cy="737235"/>
          </a:xfrm>
          <a:prstGeom prst="rect">
            <a:avLst/>
          </a:prstGeom>
          <a:noFill/>
          <a:ln/>
        </p:spPr>
        <p:txBody>
          <a:bodyPr wrap="square" lIns="91440" tIns="45720" rIns="91440" bIns="45720" rtlCol="0" anchor="t">
            <a:spAutoFit/>
          </a:bodyPr>
          <a:lstStyle/>
          <a:p>
            <a:pPr>
              <a:lnSpc>
                <a:spcPct val="100000"/>
              </a:lnSpc>
            </a:pPr>
            <a:r>
              <a:rPr lang="en-US" sz="1400" dirty="0">
                <a:solidFill>
                  <a:srgbClr val="606C9A"/>
                </a:solidFill>
                <a:latin typeface="MiSans" pitchFamily="34" charset="0"/>
                <a:ea typeface="MiSans" pitchFamily="34" charset="-122"/>
                <a:cs typeface="MiSans" pitchFamily="34" charset="-120"/>
              </a:rPr>
              <a:t>Explain how Django's messages framework provides feedback to users after actions such as form submissions. Messages are stored in cookies and can be displayed in templates.</a:t>
            </a:r>
            <a:endParaRPr lang="en-US" sz="1600" dirty="0"/>
          </a:p>
        </p:txBody>
      </p:sp>
      <p:sp>
        <p:nvSpPr>
          <p:cNvPr id="72" name="Text 69"/>
          <p:cNvSpPr/>
          <p:nvPr/>
        </p:nvSpPr>
        <p:spPr>
          <a:xfrm>
            <a:off x="4538760" y="3096177"/>
            <a:ext cx="6824019" cy="677108"/>
          </a:xfrm>
          <a:prstGeom prst="rect">
            <a:avLst/>
          </a:prstGeom>
          <a:noFill/>
          <a:ln/>
        </p:spPr>
        <p:txBody>
          <a:bodyPr wrap="square" lIns="91440" tIns="45720" rIns="91440" bIns="45720" rtlCol="0" anchor="ctr">
            <a:spAutoFit/>
          </a:bodyPr>
          <a:lstStyle/>
          <a:p>
            <a:pPr algn="just">
              <a:lnSpc>
                <a:spcPct val="100000"/>
              </a:lnSpc>
            </a:pPr>
            <a:r>
              <a:rPr lang="en-US" sz="1800" dirty="0">
                <a:solidFill>
                  <a:srgbClr val="606C9A"/>
                </a:solidFill>
                <a:latin typeface="MiSans" pitchFamily="34" charset="0"/>
                <a:ea typeface="MiSans" pitchFamily="34" charset="-122"/>
                <a:cs typeface="MiSans" pitchFamily="34" charset="-120"/>
              </a:rPr>
              <a:t>Adding Success Messages</a:t>
            </a:r>
            <a:endParaRPr lang="en-US" sz="1600" dirty="0"/>
          </a:p>
        </p:txBody>
      </p:sp>
      <p:sp>
        <p:nvSpPr>
          <p:cNvPr id="73" name="Text 70"/>
          <p:cNvSpPr/>
          <p:nvPr/>
        </p:nvSpPr>
        <p:spPr>
          <a:xfrm>
            <a:off x="4566285" y="3444240"/>
            <a:ext cx="6973570" cy="737235"/>
          </a:xfrm>
          <a:prstGeom prst="rect">
            <a:avLst/>
          </a:prstGeom>
          <a:noFill/>
          <a:ln/>
        </p:spPr>
        <p:txBody>
          <a:bodyPr wrap="square" lIns="91440" tIns="45720" rIns="91440" bIns="45720" rtlCol="0" anchor="t">
            <a:spAutoFit/>
          </a:bodyPr>
          <a:lstStyle/>
          <a:p>
            <a:pPr>
              <a:lnSpc>
                <a:spcPct val="100000"/>
              </a:lnSpc>
            </a:pPr>
            <a:r>
              <a:rPr lang="en-US" sz="1400" dirty="0">
                <a:solidFill>
                  <a:srgbClr val="606C9A"/>
                </a:solidFill>
                <a:latin typeface="MiSans" pitchFamily="34" charset="0"/>
                <a:ea typeface="MiSans" pitchFamily="34" charset="-122"/>
                <a:cs typeface="MiSans" pitchFamily="34" charset="-120"/>
              </a:rPr>
              <a:t>Show how to add success messages in views using messages.success. For example, display a message when a new post is created or updated.</a:t>
            </a:r>
            <a:endParaRPr lang="en-US" sz="1600" dirty="0"/>
          </a:p>
        </p:txBody>
      </p:sp>
      <p:sp>
        <p:nvSpPr>
          <p:cNvPr id="74" name="Text 71"/>
          <p:cNvSpPr/>
          <p:nvPr/>
        </p:nvSpPr>
        <p:spPr>
          <a:xfrm>
            <a:off x="4538760" y="4311300"/>
            <a:ext cx="6824019" cy="677108"/>
          </a:xfrm>
          <a:prstGeom prst="rect">
            <a:avLst/>
          </a:prstGeom>
          <a:noFill/>
          <a:ln/>
        </p:spPr>
        <p:txBody>
          <a:bodyPr wrap="square" lIns="91440" tIns="45720" rIns="91440" bIns="45720" rtlCol="0" anchor="ctr">
            <a:spAutoFit/>
          </a:bodyPr>
          <a:lstStyle/>
          <a:p>
            <a:pPr algn="just">
              <a:lnSpc>
                <a:spcPct val="100000"/>
              </a:lnSpc>
            </a:pPr>
            <a:r>
              <a:rPr lang="en-US" sz="1800" dirty="0">
                <a:solidFill>
                  <a:srgbClr val="606C9A"/>
                </a:solidFill>
                <a:latin typeface="MiSans" pitchFamily="34" charset="0"/>
                <a:ea typeface="MiSans" pitchFamily="34" charset="-122"/>
                <a:cs typeface="MiSans" pitchFamily="34" charset="-120"/>
              </a:rPr>
              <a:t>Displaying Messages in Templates</a:t>
            </a:r>
            <a:endParaRPr lang="en-US" sz="1600" dirty="0"/>
          </a:p>
        </p:txBody>
      </p:sp>
      <p:sp>
        <p:nvSpPr>
          <p:cNvPr id="75" name="Text 72"/>
          <p:cNvSpPr/>
          <p:nvPr/>
        </p:nvSpPr>
        <p:spPr>
          <a:xfrm>
            <a:off x="4566285" y="4659630"/>
            <a:ext cx="6971665" cy="737235"/>
          </a:xfrm>
          <a:prstGeom prst="rect">
            <a:avLst/>
          </a:prstGeom>
          <a:noFill/>
          <a:ln/>
        </p:spPr>
        <p:txBody>
          <a:bodyPr wrap="square" lIns="91440" tIns="45720" rIns="91440" bIns="45720" rtlCol="0" anchor="t">
            <a:spAutoFit/>
          </a:bodyPr>
          <a:lstStyle/>
          <a:p>
            <a:pPr>
              <a:lnSpc>
                <a:spcPct val="100000"/>
              </a:lnSpc>
            </a:pPr>
            <a:r>
              <a:rPr lang="en-US" sz="1400" dirty="0">
                <a:solidFill>
                  <a:srgbClr val="606C9A"/>
                </a:solidFill>
                <a:latin typeface="MiSans" pitchFamily="34" charset="0"/>
                <a:ea typeface="MiSans" pitchFamily="34" charset="-122"/>
                <a:cs typeface="MiSans" pitchFamily="34" charset="-120"/>
              </a:rPr>
              <a:t>Demonstrate how to iterate over messages in templates and display them to users. This ensures that users receive immediate feedback on their actions.</a:t>
            </a:r>
            <a:endParaRPr lang="en-US" sz="1600" dirty="0"/>
          </a:p>
        </p:txBody>
      </p:sp>
      <p:sp>
        <p:nvSpPr>
          <p:cNvPr id="76" name="Text 73"/>
          <p:cNvSpPr/>
          <p:nvPr/>
        </p:nvSpPr>
        <p:spPr>
          <a:xfrm>
            <a:off x="4538760" y="5528514"/>
            <a:ext cx="6824019" cy="677108"/>
          </a:xfrm>
          <a:prstGeom prst="rect">
            <a:avLst/>
          </a:prstGeom>
          <a:noFill/>
          <a:ln/>
        </p:spPr>
        <p:txBody>
          <a:bodyPr wrap="square" lIns="91440" tIns="45720" rIns="91440" bIns="45720" rtlCol="0" anchor="ctr">
            <a:spAutoFit/>
          </a:bodyPr>
          <a:lstStyle/>
          <a:p>
            <a:pPr algn="just">
              <a:lnSpc>
                <a:spcPct val="100000"/>
              </a:lnSpc>
            </a:pPr>
            <a:r>
              <a:rPr lang="en-US" sz="1800" dirty="0">
                <a:solidFill>
                  <a:srgbClr val="606C9A"/>
                </a:solidFill>
                <a:latin typeface="MiSans" pitchFamily="34" charset="0"/>
                <a:ea typeface="MiSans" pitchFamily="34" charset="-122"/>
                <a:cs typeface="MiSans" pitchFamily="34" charset="-120"/>
              </a:rPr>
              <a:t>Handling Error Messages</a:t>
            </a:r>
            <a:endParaRPr lang="en-US" sz="1600" dirty="0"/>
          </a:p>
        </p:txBody>
      </p:sp>
      <p:sp>
        <p:nvSpPr>
          <p:cNvPr id="77" name="Text 74"/>
          <p:cNvSpPr/>
          <p:nvPr/>
        </p:nvSpPr>
        <p:spPr>
          <a:xfrm>
            <a:off x="4566285" y="5876925"/>
            <a:ext cx="6971665" cy="737235"/>
          </a:xfrm>
          <a:prstGeom prst="rect">
            <a:avLst/>
          </a:prstGeom>
          <a:noFill/>
          <a:ln/>
        </p:spPr>
        <p:txBody>
          <a:bodyPr wrap="square" lIns="91440" tIns="45720" rIns="91440" bIns="45720" rtlCol="0" anchor="t">
            <a:spAutoFit/>
          </a:bodyPr>
          <a:lstStyle/>
          <a:p>
            <a:pPr>
              <a:lnSpc>
                <a:spcPct val="100000"/>
              </a:lnSpc>
            </a:pPr>
            <a:r>
              <a:rPr lang="en-US" sz="1400" dirty="0">
                <a:solidFill>
                  <a:srgbClr val="606C9A"/>
                </a:solidFill>
                <a:latin typeface="MiSans" pitchFamily="34" charset="0"/>
                <a:ea typeface="MiSans" pitchFamily="34" charset="-122"/>
                <a:cs typeface="MiSans" pitchFamily="34" charset="-120"/>
              </a:rPr>
              <a:t>Explain how to handle and display error messages, such as form validation errors, to provide users with actionable feedback when something goes wrong.</a:t>
            </a:r>
            <a:endParaRPr lang="en-US" sz="1600" dirty="0"/>
          </a:p>
        </p:txBody>
      </p:sp>
    </p:spTree>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name="Slide 13">
    <p:bg>
      <p:bgPr>
        <a:gradFill flip="none" rotWithShape="0">
          <a:gsLst>
            <a:gs pos="0">
              <a:srgbClr val="FFF2C6"/>
            </a:gs>
            <a:gs pos="47000">
              <a:srgbClr val="D8E1FD"/>
            </a:gs>
            <a:gs pos="78000">
              <a:srgbClr val="C7D5FC"/>
            </a:gs>
            <a:gs pos="100000">
              <a:srgbClr val="FDF8CB"/>
            </a:gs>
          </a:gsLst>
          <a:lin ang="2400000" scaled="1"/>
        </a:gradFill>
        <a:effectLst/>
      </p:bgPr>
    </p:bg>
    <p:spTree>
      <p:nvGrpSpPr>
        <p:cNvPr id="1" name=""/>
        <p:cNvGrpSpPr/>
        <p:nvPr/>
      </p:nvGrpSpPr>
      <p:grpSpPr>
        <a:xfrm>
          <a:off x="0" y="0"/>
          <a:ext cx="0" cy="0"/>
          <a:chOff x="0" y="0"/>
          <a:chExt cx="0" cy="0"/>
        </a:xfrm>
      </p:grpSpPr>
      <p:pic>
        <p:nvPicPr>
          <p:cNvPr id="2" name="Image 0" descr="https://kimi-img.moonshot.cn/pub/slides/slides_tmpl/image/25-08-27-20:04:38-d2nf8lh8bjvh7rlj0aeg.png"/>
          <p:cNvPicPr>
            <a:picLocks noChangeAspect="1"/>
          </p:cNvPicPr>
          <p:nvPr/>
        </p:nvPicPr>
        <p:blipFill>
          <a:blip r:embed="rId3"/>
          <a:stretch>
            <a:fillRect/>
          </a:stretch>
        </p:blipFill>
        <p:spPr>
          <a:xfrm>
            <a:off x="4928399" y="517692"/>
            <a:ext cx="7251700" cy="6340308"/>
          </a:xfrm>
          <a:prstGeom prst="rect">
            <a:avLst/>
          </a:prstGeom>
        </p:spPr>
      </p:pic>
      <p:sp>
        <p:nvSpPr>
          <p:cNvPr id="3" name="Text 0"/>
          <p:cNvSpPr/>
          <p:nvPr/>
        </p:nvSpPr>
        <p:spPr>
          <a:xfrm>
            <a:off x="7048502" y="2308860"/>
            <a:ext cx="4599086" cy="3939540"/>
          </a:xfrm>
          <a:prstGeom prst="rect">
            <a:avLst/>
          </a:prstGeom>
          <a:noFill/>
          <a:ln/>
        </p:spPr>
        <p:txBody>
          <a:bodyPr wrap="square" lIns="91440" tIns="45720" rIns="91440" bIns="45720" rtlCol="0" anchor="ctr">
            <a:spAutoFit/>
          </a:bodyPr>
          <a:lstStyle/>
          <a:p>
            <a:pPr algn="just">
              <a:lnSpc>
                <a:spcPct val="100000"/>
              </a:lnSpc>
            </a:pPr>
            <a:r>
              <a:rPr lang="en-US" sz="25000" dirty="0">
                <a:solidFill>
                  <a:srgbClr val="7F9CDF"/>
                </a:solidFill>
                <a:latin typeface="MiSans" pitchFamily="34" charset="0"/>
                <a:ea typeface="MiSans" pitchFamily="34" charset="-122"/>
                <a:cs typeface="MiSans" pitchFamily="34" charset="-120"/>
              </a:rPr>
              <a:t>04</a:t>
            </a:r>
            <a:endParaRPr lang="en-US" sz="1600" dirty="0"/>
          </a:p>
        </p:txBody>
      </p:sp>
      <p:sp>
        <p:nvSpPr>
          <p:cNvPr id="4" name="Text 1"/>
          <p:cNvSpPr/>
          <p:nvPr/>
        </p:nvSpPr>
        <p:spPr>
          <a:xfrm>
            <a:off x="797560" y="1932305"/>
            <a:ext cx="10755630" cy="1198880"/>
          </a:xfrm>
          <a:prstGeom prst="rect">
            <a:avLst/>
          </a:prstGeom>
          <a:noFill/>
          <a:ln/>
        </p:spPr>
        <p:txBody>
          <a:bodyPr wrap="square" lIns="91440" tIns="45720" rIns="91440" bIns="45720" rtlCol="0" anchor="ctr">
            <a:spAutoFit/>
          </a:bodyPr>
          <a:lstStyle/>
          <a:p>
            <a:pPr>
              <a:lnSpc>
                <a:spcPct val="100000"/>
              </a:lnSpc>
            </a:pPr>
            <a:r>
              <a:rPr lang="en-US" sz="4000" dirty="0">
                <a:solidFill>
                  <a:srgbClr val="6D7AAF"/>
                </a:solidFill>
                <a:latin typeface="MiSans" pitchFamily="34" charset="0"/>
                <a:ea typeface="MiSans" pitchFamily="34" charset="-122"/>
                <a:cs typeface="MiSans" pitchFamily="34" charset="-120"/>
              </a:rPr>
              <a:t>Structure &amp; Lab</a:t>
            </a:r>
            <a:endParaRPr lang="en-US" sz="1600" dirty="0"/>
          </a:p>
        </p:txBody>
      </p:sp>
      <p:sp>
        <p:nvSpPr>
          <p:cNvPr id="5" name="Shape 2"/>
          <p:cNvSpPr/>
          <p:nvPr/>
        </p:nvSpPr>
        <p:spPr>
          <a:xfrm>
            <a:off x="731049" y="856006"/>
            <a:ext cx="133350" cy="137160"/>
          </a:xfrm>
          <a:prstGeom prst="ellipse">
            <a:avLst/>
          </a:prstGeom>
          <a:solidFill>
            <a:srgbClr val="FFFFFF"/>
          </a:solidFill>
          <a:ln/>
        </p:spPr>
      </p:sp>
      <p:sp>
        <p:nvSpPr>
          <p:cNvPr id="6" name="Text 3"/>
          <p:cNvSpPr/>
          <p:nvPr/>
        </p:nvSpPr>
        <p:spPr>
          <a:xfrm>
            <a:off x="731049" y="856006"/>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7" name="Shape 4"/>
          <p:cNvSpPr/>
          <p:nvPr/>
        </p:nvSpPr>
        <p:spPr>
          <a:xfrm>
            <a:off x="931074" y="856006"/>
            <a:ext cx="133350" cy="137160"/>
          </a:xfrm>
          <a:prstGeom prst="ellipse">
            <a:avLst/>
          </a:prstGeom>
          <a:solidFill>
            <a:srgbClr val="FFFFFF"/>
          </a:solidFill>
          <a:ln/>
        </p:spPr>
      </p:sp>
      <p:sp>
        <p:nvSpPr>
          <p:cNvPr id="8" name="Text 5"/>
          <p:cNvSpPr/>
          <p:nvPr/>
        </p:nvSpPr>
        <p:spPr>
          <a:xfrm>
            <a:off x="931074" y="856006"/>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9" name="Shape 6"/>
          <p:cNvSpPr/>
          <p:nvPr/>
        </p:nvSpPr>
        <p:spPr>
          <a:xfrm>
            <a:off x="1131099" y="856006"/>
            <a:ext cx="133350" cy="137160"/>
          </a:xfrm>
          <a:prstGeom prst="ellipse">
            <a:avLst/>
          </a:prstGeom>
          <a:solidFill>
            <a:srgbClr val="FFFFFF"/>
          </a:solidFill>
          <a:ln/>
        </p:spPr>
      </p:sp>
      <p:sp>
        <p:nvSpPr>
          <p:cNvPr id="10" name="Text 7"/>
          <p:cNvSpPr/>
          <p:nvPr/>
        </p:nvSpPr>
        <p:spPr>
          <a:xfrm>
            <a:off x="1131099" y="856006"/>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1" name="Shape 8"/>
          <p:cNvSpPr/>
          <p:nvPr/>
        </p:nvSpPr>
        <p:spPr>
          <a:xfrm>
            <a:off x="1331124" y="856006"/>
            <a:ext cx="133350" cy="137160"/>
          </a:xfrm>
          <a:prstGeom prst="ellipse">
            <a:avLst/>
          </a:prstGeom>
          <a:solidFill>
            <a:srgbClr val="FFFFFF"/>
          </a:solidFill>
          <a:ln/>
        </p:spPr>
      </p:sp>
      <p:sp>
        <p:nvSpPr>
          <p:cNvPr id="12" name="Text 9"/>
          <p:cNvSpPr/>
          <p:nvPr/>
        </p:nvSpPr>
        <p:spPr>
          <a:xfrm>
            <a:off x="1331124" y="856006"/>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3" name="Shape 10"/>
          <p:cNvSpPr/>
          <p:nvPr/>
        </p:nvSpPr>
        <p:spPr>
          <a:xfrm>
            <a:off x="527687" y="1596530"/>
            <a:ext cx="133350" cy="137160"/>
          </a:xfrm>
          <a:prstGeom prst="ellipse">
            <a:avLst/>
          </a:prstGeom>
          <a:solidFill>
            <a:srgbClr val="FFFFFF"/>
          </a:solidFill>
          <a:ln/>
        </p:spPr>
      </p:sp>
      <p:sp>
        <p:nvSpPr>
          <p:cNvPr id="14" name="Text 11"/>
          <p:cNvSpPr/>
          <p:nvPr/>
        </p:nvSpPr>
        <p:spPr>
          <a:xfrm>
            <a:off x="527687" y="1596530"/>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5" name="Shape 12"/>
          <p:cNvSpPr/>
          <p:nvPr/>
        </p:nvSpPr>
        <p:spPr>
          <a:xfrm>
            <a:off x="527687" y="1396504"/>
            <a:ext cx="133350" cy="137160"/>
          </a:xfrm>
          <a:prstGeom prst="ellipse">
            <a:avLst/>
          </a:prstGeom>
          <a:solidFill>
            <a:srgbClr val="FFFFFF"/>
          </a:solidFill>
          <a:ln/>
        </p:spPr>
      </p:sp>
      <p:sp>
        <p:nvSpPr>
          <p:cNvPr id="16" name="Text 13"/>
          <p:cNvSpPr/>
          <p:nvPr/>
        </p:nvSpPr>
        <p:spPr>
          <a:xfrm>
            <a:off x="527687" y="1396504"/>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7" name="Shape 14"/>
          <p:cNvSpPr/>
          <p:nvPr/>
        </p:nvSpPr>
        <p:spPr>
          <a:xfrm>
            <a:off x="527687" y="1196479"/>
            <a:ext cx="133350" cy="137160"/>
          </a:xfrm>
          <a:prstGeom prst="ellipse">
            <a:avLst/>
          </a:prstGeom>
          <a:solidFill>
            <a:srgbClr val="FFFFFF"/>
          </a:solidFill>
          <a:ln/>
        </p:spPr>
      </p:sp>
      <p:sp>
        <p:nvSpPr>
          <p:cNvPr id="18" name="Text 15"/>
          <p:cNvSpPr/>
          <p:nvPr/>
        </p:nvSpPr>
        <p:spPr>
          <a:xfrm>
            <a:off x="527687" y="1196479"/>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9" name="Shape 16"/>
          <p:cNvSpPr/>
          <p:nvPr/>
        </p:nvSpPr>
        <p:spPr>
          <a:xfrm>
            <a:off x="527687" y="996455"/>
            <a:ext cx="133350" cy="137160"/>
          </a:xfrm>
          <a:prstGeom prst="ellipse">
            <a:avLst/>
          </a:prstGeom>
          <a:solidFill>
            <a:srgbClr val="FFFFFF"/>
          </a:solidFill>
          <a:ln/>
        </p:spPr>
      </p:sp>
      <p:sp>
        <p:nvSpPr>
          <p:cNvPr id="20" name="Text 17"/>
          <p:cNvSpPr/>
          <p:nvPr/>
        </p:nvSpPr>
        <p:spPr>
          <a:xfrm>
            <a:off x="527687" y="996455"/>
            <a:ext cx="133350" cy="137160"/>
          </a:xfrm>
          <a:prstGeom prst="rect">
            <a:avLst/>
          </a:prstGeom>
          <a:noFill/>
          <a:ln/>
        </p:spPr>
        <p:txBody>
          <a:bodyPr wrap="square" lIns="45720" tIns="91440" rIns="91440" bIns="45720" rtlCol="0" anchor="ctr"/>
          <a:lstStyle/>
          <a:p>
            <a:pPr>
              <a:lnSpc>
                <a:spcPct val="100000"/>
              </a:lnSpc>
            </a:pPr>
            <a:endParaRPr lang="en-US" sz="1600" dirty="0"/>
          </a:p>
        </p:txBody>
      </p:sp>
      <p:pic>
        <p:nvPicPr>
          <p:cNvPr id="21" name="Image 1" descr="https://kimi-img.moonshot.cn/pub/slides/slides_tmpl/image/25-08-27-20:04:34-d2nf8kh8bjvh7rlj0a80.png"/>
          <p:cNvPicPr>
            <a:picLocks noChangeAspect="1"/>
          </p:cNvPicPr>
          <p:nvPr/>
        </p:nvPicPr>
        <p:blipFill>
          <a:blip r:embed="rId4">
            <a:alphaModFix amt="59000"/>
          </a:blip>
          <a:stretch>
            <a:fillRect/>
          </a:stretch>
        </p:blipFill>
        <p:spPr>
          <a:xfrm>
            <a:off x="5131435" y="330200"/>
            <a:ext cx="7048500" cy="6197600"/>
          </a:xfrm>
          <a:prstGeom prst="rect">
            <a:avLst/>
          </a:prstGeom>
        </p:spPr>
      </p:pic>
      <p:pic>
        <p:nvPicPr>
          <p:cNvPr id="22" name="Image 2" descr="https://kimi-img.moonshot.cn/pub/slides/slides_tmpl/image/25-08-27-20:04:33-d2nf8k98bjvh7rlj0a7g.png"/>
          <p:cNvPicPr>
            <a:picLocks noChangeAspect="1"/>
          </p:cNvPicPr>
          <p:nvPr/>
        </p:nvPicPr>
        <p:blipFill>
          <a:blip r:embed="rId5"/>
          <a:stretch>
            <a:fillRect/>
          </a:stretch>
        </p:blipFill>
        <p:spPr>
          <a:xfrm>
            <a:off x="0" y="3797300"/>
            <a:ext cx="5143500" cy="3060700"/>
          </a:xfrm>
          <a:prstGeom prst="rect">
            <a:avLst/>
          </a:prstGeom>
        </p:spPr>
      </p:pic>
      <p:pic>
        <p:nvPicPr>
          <p:cNvPr id="23" name="Image 3" descr="https://kimi-img.moonshot.cn/pub/slides/slides_tmpl/image/25-08-27-20:04:32-d2nf8k18bjvh7rlj0a5g.png"/>
          <p:cNvPicPr>
            <a:picLocks noChangeAspect="1"/>
          </p:cNvPicPr>
          <p:nvPr/>
        </p:nvPicPr>
        <p:blipFill>
          <a:blip r:embed="rId6"/>
          <a:stretch>
            <a:fillRect/>
          </a:stretch>
        </p:blipFill>
        <p:spPr>
          <a:xfrm>
            <a:off x="512445" y="4587240"/>
            <a:ext cx="152400" cy="1524000"/>
          </a:xfrm>
          <a:prstGeom prst="rect">
            <a:avLst/>
          </a:prstGeom>
        </p:spPr>
      </p:pic>
      <p:pic>
        <p:nvPicPr>
          <p:cNvPr id="24" name="Image 4" descr="https://kimi-img.moonshot.cn/pub/slides/slides_tmpl/image/25-08-27-20:04:32-d2nf8k18bjvh7rlj0a60.png"/>
          <p:cNvPicPr>
            <a:picLocks noChangeAspect="1"/>
          </p:cNvPicPr>
          <p:nvPr/>
        </p:nvPicPr>
        <p:blipFill>
          <a:blip r:embed="rId7"/>
          <a:stretch>
            <a:fillRect/>
          </a:stretch>
        </p:blipFill>
        <p:spPr>
          <a:xfrm>
            <a:off x="1311275" y="3907257"/>
            <a:ext cx="1320800" cy="1371600"/>
          </a:xfrm>
          <a:prstGeom prst="rect">
            <a:avLst/>
          </a:prstGeom>
        </p:spPr>
      </p:pic>
      <p:pic>
        <p:nvPicPr>
          <p:cNvPr id="25" name="Image 5" descr="https://kimi-img.moonshot.cn/pub/slides/slides_tmpl/image/25-08-27-20:04:32-d2nf8k18bjvh7rlj0a6g.png"/>
          <p:cNvPicPr>
            <a:picLocks noChangeAspect="1"/>
          </p:cNvPicPr>
          <p:nvPr/>
        </p:nvPicPr>
        <p:blipFill>
          <a:blip r:embed="rId8"/>
          <a:stretch>
            <a:fillRect/>
          </a:stretch>
        </p:blipFill>
        <p:spPr>
          <a:xfrm>
            <a:off x="10570172" y="1111250"/>
            <a:ext cx="983056" cy="907962"/>
          </a:xfrm>
          <a:prstGeom prst="rect">
            <a:avLst/>
          </a:prstGeom>
        </p:spPr>
      </p:pic>
      <p:sp>
        <p:nvSpPr>
          <p:cNvPr id="26" name="Shape 18"/>
          <p:cNvSpPr/>
          <p:nvPr/>
        </p:nvSpPr>
        <p:spPr>
          <a:xfrm>
            <a:off x="1101725" y="3958057"/>
            <a:ext cx="539750" cy="508001"/>
          </a:xfrm>
          <a:prstGeom prst="ellipse">
            <a:avLst/>
          </a:prstGeom>
          <a:solidFill>
            <a:srgbClr val="B2C4FF"/>
          </a:solidFill>
          <a:ln/>
        </p:spPr>
      </p:sp>
      <p:sp>
        <p:nvSpPr>
          <p:cNvPr id="27" name="Text 19"/>
          <p:cNvSpPr/>
          <p:nvPr/>
        </p:nvSpPr>
        <p:spPr>
          <a:xfrm>
            <a:off x="1101725" y="3958057"/>
            <a:ext cx="539750" cy="508001"/>
          </a:xfrm>
          <a:prstGeom prst="rect">
            <a:avLst/>
          </a:prstGeom>
          <a:noFill/>
          <a:ln/>
        </p:spPr>
        <p:txBody>
          <a:bodyPr wrap="square" lIns="45720" tIns="91440" rIns="91440" bIns="45720" rtlCol="0" anchor="ctr"/>
          <a:lstStyle/>
          <a:p>
            <a:pPr>
              <a:lnSpc>
                <a:spcPct val="100000"/>
              </a:lnSpc>
            </a:pPr>
            <a:endParaRPr lang="en-US" sz="1600" dirty="0"/>
          </a:p>
        </p:txBody>
      </p:sp>
      <p:pic>
        <p:nvPicPr>
          <p:cNvPr id="28" name="Image 6" descr="https://kimi-img.moonshot.cn/pub/slides/slides_tmpl/image/25-08-27-20:04:32-d2nf8k18bjvh7rlj0a60.png"/>
          <p:cNvPicPr>
            <a:picLocks noChangeAspect="1"/>
          </p:cNvPicPr>
          <p:nvPr/>
        </p:nvPicPr>
        <p:blipFill>
          <a:blip r:embed="rId7"/>
          <a:stretch>
            <a:fillRect/>
          </a:stretch>
        </p:blipFill>
        <p:spPr>
          <a:xfrm>
            <a:off x="11187651" y="1515914"/>
            <a:ext cx="731154" cy="676035"/>
          </a:xfrm>
          <a:prstGeom prst="rect">
            <a:avLst/>
          </a:prstGeom>
        </p:spPr>
      </p:pic>
    </p:spTree>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name="Slide 14">
    <p:bg>
      <p:bgPr>
        <a:gradFill flip="none" rotWithShape="0">
          <a:gsLst>
            <a:gs pos="0">
              <a:srgbClr val="A9BAF4"/>
            </a:gs>
            <a:gs pos="32000">
              <a:srgbClr val="D8E1FD"/>
            </a:gs>
            <a:gs pos="42000">
              <a:srgbClr val="C7D5FC"/>
            </a:gs>
            <a:gs pos="63000">
              <a:srgbClr val="D8E1FD"/>
            </a:gs>
            <a:gs pos="98000">
              <a:srgbClr val="FFF2C6"/>
            </a:gs>
            <a:gs pos="100000">
              <a:srgbClr val="FFF2C6"/>
            </a:gs>
          </a:gsLst>
          <a:lin ang="2700000" scaled="1"/>
        </a:gradFill>
        <a:effectLst/>
      </p:bgPr>
    </p:bg>
    <p:spTree>
      <p:nvGrpSpPr>
        <p:cNvPr id="1" name=""/>
        <p:cNvGrpSpPr/>
        <p:nvPr/>
      </p:nvGrpSpPr>
      <p:grpSpPr>
        <a:xfrm>
          <a:off x="0" y="0"/>
          <a:ext cx="0" cy="0"/>
          <a:chOff x="0" y="0"/>
          <a:chExt cx="0" cy="0"/>
        </a:xfrm>
      </p:grpSpPr>
      <p:sp>
        <p:nvSpPr>
          <p:cNvPr id="2" name="Shape 0"/>
          <p:cNvSpPr/>
          <p:nvPr/>
        </p:nvSpPr>
        <p:spPr>
          <a:xfrm>
            <a:off x="904427" y="437946"/>
            <a:ext cx="133350" cy="137160"/>
          </a:xfrm>
          <a:prstGeom prst="ellipse">
            <a:avLst/>
          </a:prstGeom>
          <a:solidFill>
            <a:srgbClr val="FFFFFF"/>
          </a:solidFill>
          <a:ln/>
        </p:spPr>
      </p:sp>
      <p:sp>
        <p:nvSpPr>
          <p:cNvPr id="3" name="Text 1"/>
          <p:cNvSpPr/>
          <p:nvPr/>
        </p:nvSpPr>
        <p:spPr>
          <a:xfrm>
            <a:off x="904427" y="437946"/>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4" name="Shape 2"/>
          <p:cNvSpPr/>
          <p:nvPr/>
        </p:nvSpPr>
        <p:spPr>
          <a:xfrm>
            <a:off x="1104452" y="437946"/>
            <a:ext cx="133350" cy="137160"/>
          </a:xfrm>
          <a:prstGeom prst="ellipse">
            <a:avLst/>
          </a:prstGeom>
          <a:solidFill>
            <a:srgbClr val="FFFFFF"/>
          </a:solidFill>
          <a:ln/>
        </p:spPr>
      </p:sp>
      <p:sp>
        <p:nvSpPr>
          <p:cNvPr id="5" name="Text 3"/>
          <p:cNvSpPr/>
          <p:nvPr/>
        </p:nvSpPr>
        <p:spPr>
          <a:xfrm>
            <a:off x="1104452" y="437946"/>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6" name="Shape 4"/>
          <p:cNvSpPr/>
          <p:nvPr/>
        </p:nvSpPr>
        <p:spPr>
          <a:xfrm>
            <a:off x="1304477" y="437946"/>
            <a:ext cx="133350" cy="137160"/>
          </a:xfrm>
          <a:prstGeom prst="ellipse">
            <a:avLst/>
          </a:prstGeom>
          <a:solidFill>
            <a:srgbClr val="FFFFFF"/>
          </a:solidFill>
          <a:ln/>
        </p:spPr>
      </p:sp>
      <p:sp>
        <p:nvSpPr>
          <p:cNvPr id="7" name="Text 5"/>
          <p:cNvSpPr/>
          <p:nvPr/>
        </p:nvSpPr>
        <p:spPr>
          <a:xfrm>
            <a:off x="1304477" y="437946"/>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8" name="Shape 6"/>
          <p:cNvSpPr/>
          <p:nvPr/>
        </p:nvSpPr>
        <p:spPr>
          <a:xfrm>
            <a:off x="1504502" y="437946"/>
            <a:ext cx="133350" cy="137160"/>
          </a:xfrm>
          <a:prstGeom prst="ellipse">
            <a:avLst/>
          </a:prstGeom>
          <a:solidFill>
            <a:srgbClr val="FFFFFF"/>
          </a:solidFill>
          <a:ln/>
        </p:spPr>
      </p:sp>
      <p:sp>
        <p:nvSpPr>
          <p:cNvPr id="9" name="Text 7"/>
          <p:cNvSpPr/>
          <p:nvPr/>
        </p:nvSpPr>
        <p:spPr>
          <a:xfrm>
            <a:off x="1504502" y="437946"/>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0" name="Shape 8"/>
          <p:cNvSpPr/>
          <p:nvPr/>
        </p:nvSpPr>
        <p:spPr>
          <a:xfrm>
            <a:off x="701064" y="1178470"/>
            <a:ext cx="133350" cy="137160"/>
          </a:xfrm>
          <a:prstGeom prst="ellipse">
            <a:avLst/>
          </a:prstGeom>
          <a:solidFill>
            <a:srgbClr val="FFFFFF"/>
          </a:solidFill>
          <a:ln/>
        </p:spPr>
      </p:sp>
      <p:sp>
        <p:nvSpPr>
          <p:cNvPr id="11" name="Text 9"/>
          <p:cNvSpPr/>
          <p:nvPr/>
        </p:nvSpPr>
        <p:spPr>
          <a:xfrm>
            <a:off x="701064" y="1178470"/>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2" name="Shape 10"/>
          <p:cNvSpPr/>
          <p:nvPr/>
        </p:nvSpPr>
        <p:spPr>
          <a:xfrm>
            <a:off x="701064" y="978444"/>
            <a:ext cx="133350" cy="137160"/>
          </a:xfrm>
          <a:prstGeom prst="ellipse">
            <a:avLst/>
          </a:prstGeom>
          <a:solidFill>
            <a:srgbClr val="FFFFFF"/>
          </a:solidFill>
          <a:ln/>
        </p:spPr>
      </p:sp>
      <p:sp>
        <p:nvSpPr>
          <p:cNvPr id="13" name="Text 11"/>
          <p:cNvSpPr/>
          <p:nvPr/>
        </p:nvSpPr>
        <p:spPr>
          <a:xfrm>
            <a:off x="701064" y="978444"/>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4" name="Shape 12"/>
          <p:cNvSpPr/>
          <p:nvPr/>
        </p:nvSpPr>
        <p:spPr>
          <a:xfrm>
            <a:off x="701064" y="778419"/>
            <a:ext cx="133350" cy="137160"/>
          </a:xfrm>
          <a:prstGeom prst="ellipse">
            <a:avLst/>
          </a:prstGeom>
          <a:solidFill>
            <a:srgbClr val="FFFFFF"/>
          </a:solidFill>
          <a:ln/>
        </p:spPr>
      </p:sp>
      <p:sp>
        <p:nvSpPr>
          <p:cNvPr id="15" name="Text 13"/>
          <p:cNvSpPr/>
          <p:nvPr/>
        </p:nvSpPr>
        <p:spPr>
          <a:xfrm>
            <a:off x="701064" y="778419"/>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6" name="Shape 14"/>
          <p:cNvSpPr/>
          <p:nvPr/>
        </p:nvSpPr>
        <p:spPr>
          <a:xfrm>
            <a:off x="701064" y="578395"/>
            <a:ext cx="133350" cy="137160"/>
          </a:xfrm>
          <a:prstGeom prst="ellipse">
            <a:avLst/>
          </a:prstGeom>
          <a:solidFill>
            <a:srgbClr val="FFFFFF"/>
          </a:solidFill>
          <a:ln/>
        </p:spPr>
      </p:sp>
      <p:sp>
        <p:nvSpPr>
          <p:cNvPr id="17" name="Text 15"/>
          <p:cNvSpPr/>
          <p:nvPr/>
        </p:nvSpPr>
        <p:spPr>
          <a:xfrm>
            <a:off x="701064" y="578395"/>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8" name="Text 16"/>
          <p:cNvSpPr/>
          <p:nvPr/>
        </p:nvSpPr>
        <p:spPr>
          <a:xfrm>
            <a:off x="969645" y="645795"/>
            <a:ext cx="10751820" cy="1206500"/>
          </a:xfrm>
          <a:prstGeom prst="rect">
            <a:avLst/>
          </a:prstGeom>
          <a:noFill/>
          <a:ln/>
        </p:spPr>
        <p:txBody>
          <a:bodyPr wrap="square" lIns="91440" tIns="45720" rIns="91440" bIns="45720" rtlCol="0" anchor="ctr"/>
          <a:lstStyle/>
          <a:p>
            <a:pPr>
              <a:lnSpc>
                <a:spcPct val="100000"/>
              </a:lnSpc>
            </a:pPr>
            <a:r>
              <a:rPr lang="en-US" sz="3200" dirty="0">
                <a:solidFill>
                  <a:srgbClr val="606C9A"/>
                </a:solidFill>
                <a:latin typeface="MiSans" pitchFamily="34" charset="0"/>
                <a:ea typeface="MiSans" pitchFamily="34" charset="-122"/>
                <a:cs typeface="MiSans" pitchFamily="34" charset="-120"/>
              </a:rPr>
              <a:t>Scalable Folder Layout</a:t>
            </a:r>
            <a:endParaRPr lang="en-US" sz="1600" dirty="0"/>
          </a:p>
        </p:txBody>
      </p:sp>
      <p:sp>
        <p:nvSpPr>
          <p:cNvPr id="19" name="Shape 17"/>
          <p:cNvSpPr/>
          <p:nvPr/>
        </p:nvSpPr>
        <p:spPr>
          <a:xfrm>
            <a:off x="1037777" y="5206150"/>
            <a:ext cx="228803" cy="212992"/>
          </a:xfrm>
          <a:prstGeom prst="ellipse">
            <a:avLst/>
          </a:prstGeom>
          <a:solidFill>
            <a:srgbClr val="000000">
              <a:alpha val="0"/>
            </a:srgbClr>
          </a:solidFill>
          <a:ln w="41275">
            <a:solidFill>
              <a:srgbClr val="FFFFFF"/>
            </a:solidFill>
            <a:prstDash val="solid"/>
          </a:ln>
        </p:spPr>
      </p:sp>
      <p:sp>
        <p:nvSpPr>
          <p:cNvPr id="20" name="Text 18"/>
          <p:cNvSpPr/>
          <p:nvPr/>
        </p:nvSpPr>
        <p:spPr>
          <a:xfrm>
            <a:off x="1037777" y="5206150"/>
            <a:ext cx="228803" cy="212992"/>
          </a:xfrm>
          <a:prstGeom prst="rect">
            <a:avLst/>
          </a:prstGeom>
          <a:noFill/>
          <a:ln/>
        </p:spPr>
        <p:txBody>
          <a:bodyPr wrap="square" lIns="45720" tIns="91440" rIns="91440" bIns="45720" rtlCol="0" anchor="ctr"/>
          <a:lstStyle/>
          <a:p>
            <a:pPr>
              <a:lnSpc>
                <a:spcPct val="100000"/>
              </a:lnSpc>
            </a:pPr>
            <a:endParaRPr lang="en-US" sz="1600" dirty="0"/>
          </a:p>
        </p:txBody>
      </p:sp>
      <p:sp>
        <p:nvSpPr>
          <p:cNvPr id="21" name="Shape 19"/>
          <p:cNvSpPr/>
          <p:nvPr/>
        </p:nvSpPr>
        <p:spPr>
          <a:xfrm>
            <a:off x="1114176" y="5246688"/>
            <a:ext cx="137562" cy="131914"/>
          </a:xfrm>
          <a:prstGeom prst="ellipse">
            <a:avLst/>
          </a:prstGeom>
          <a:solidFill>
            <a:srgbClr val="C1CEF6"/>
          </a:solidFill>
          <a:ln/>
        </p:spPr>
      </p:sp>
      <p:sp>
        <p:nvSpPr>
          <p:cNvPr id="22" name="Text 20"/>
          <p:cNvSpPr/>
          <p:nvPr/>
        </p:nvSpPr>
        <p:spPr>
          <a:xfrm>
            <a:off x="1114176" y="5246688"/>
            <a:ext cx="137562" cy="131914"/>
          </a:xfrm>
          <a:prstGeom prst="rect">
            <a:avLst/>
          </a:prstGeom>
          <a:noFill/>
          <a:ln/>
        </p:spPr>
        <p:txBody>
          <a:bodyPr wrap="square" lIns="45720" tIns="91440" rIns="91440" bIns="45720" rtlCol="0" anchor="ctr"/>
          <a:lstStyle/>
          <a:p>
            <a:pPr>
              <a:lnSpc>
                <a:spcPct val="100000"/>
              </a:lnSpc>
            </a:pPr>
            <a:endParaRPr lang="en-US" sz="1600" dirty="0"/>
          </a:p>
        </p:txBody>
      </p:sp>
      <p:sp>
        <p:nvSpPr>
          <p:cNvPr id="23" name="Shape 21"/>
          <p:cNvSpPr/>
          <p:nvPr/>
        </p:nvSpPr>
        <p:spPr>
          <a:xfrm>
            <a:off x="7439054" y="1979886"/>
            <a:ext cx="4282212" cy="2834620"/>
          </a:xfrm>
          <a:prstGeom prst="rect">
            <a:avLst/>
          </a:prstGeom>
          <a:solidFill>
            <a:srgbClr val="A4CCEE"/>
          </a:solidFill>
          <a:ln/>
        </p:spPr>
      </p:sp>
      <p:sp>
        <p:nvSpPr>
          <p:cNvPr id="24" name="Text 22"/>
          <p:cNvSpPr/>
          <p:nvPr/>
        </p:nvSpPr>
        <p:spPr>
          <a:xfrm>
            <a:off x="7439054" y="1979886"/>
            <a:ext cx="4282212" cy="2834620"/>
          </a:xfrm>
          <a:prstGeom prst="rect">
            <a:avLst/>
          </a:prstGeom>
          <a:noFill/>
          <a:ln/>
        </p:spPr>
        <p:txBody>
          <a:bodyPr wrap="square" lIns="45720" tIns="91440" rIns="91440" bIns="45720" rtlCol="0" anchor="ctr"/>
          <a:lstStyle/>
          <a:p>
            <a:pPr>
              <a:lnSpc>
                <a:spcPct val="100000"/>
              </a:lnSpc>
            </a:pPr>
            <a:endParaRPr lang="en-US" sz="1600" dirty="0"/>
          </a:p>
        </p:txBody>
      </p:sp>
      <p:pic>
        <p:nvPicPr>
          <p:cNvPr id="25" name="Image 0" descr="https://kimi-img.moonshot.cn/pub/slides/slides_tmpl/image/25-08-27-20:04:36-d2nf8l18bjvh7rlj0abg.jpeg"/>
          <p:cNvPicPr>
            <a:picLocks noChangeAspect="1"/>
          </p:cNvPicPr>
          <p:nvPr/>
        </p:nvPicPr>
        <p:blipFill>
          <a:blip r:embed="rId3"/>
          <a:stretch>
            <a:fillRect/>
          </a:stretch>
        </p:blipFill>
        <p:spPr>
          <a:xfrm>
            <a:off x="7439054" y="1957590"/>
            <a:ext cx="4282212" cy="2856916"/>
          </a:xfrm>
          <a:prstGeom prst="rect">
            <a:avLst/>
          </a:prstGeom>
        </p:spPr>
      </p:pic>
      <p:pic>
        <p:nvPicPr>
          <p:cNvPr id="26" name="Image 1" descr="https://kimi-img.moonshot.cn/pub/slides/slides_tmpl/image/25-08-27-20:04:36-d2nf8l18bjvh7rlj0acg.jpeg"/>
          <p:cNvPicPr>
            <a:picLocks noChangeAspect="1"/>
          </p:cNvPicPr>
          <p:nvPr/>
        </p:nvPicPr>
        <p:blipFill>
          <a:blip r:embed="rId4"/>
          <a:stretch>
            <a:fillRect/>
          </a:stretch>
        </p:blipFill>
        <p:spPr>
          <a:xfrm>
            <a:off x="527680" y="1959287"/>
            <a:ext cx="4225267" cy="2855218"/>
          </a:xfrm>
          <a:prstGeom prst="rect">
            <a:avLst/>
          </a:prstGeom>
        </p:spPr>
      </p:pic>
      <p:pic>
        <p:nvPicPr>
          <p:cNvPr id="27" name="Image 2" descr="https://kimi-img.moonshot.cn/pub/slides/slides_tmpl/image/25-08-27-20:04:36-d2nf8l18bjvh7rlj0ac0.jpeg"/>
          <p:cNvPicPr>
            <a:picLocks noChangeAspect="1"/>
          </p:cNvPicPr>
          <p:nvPr/>
        </p:nvPicPr>
        <p:blipFill>
          <a:blip r:embed="rId5"/>
          <a:stretch>
            <a:fillRect/>
          </a:stretch>
        </p:blipFill>
        <p:spPr>
          <a:xfrm>
            <a:off x="4973652" y="1957589"/>
            <a:ext cx="2238998" cy="2855218"/>
          </a:xfrm>
          <a:prstGeom prst="rect">
            <a:avLst/>
          </a:prstGeom>
        </p:spPr>
      </p:pic>
      <p:sp>
        <p:nvSpPr>
          <p:cNvPr id="28" name="Text 23"/>
          <p:cNvSpPr/>
          <p:nvPr/>
        </p:nvSpPr>
        <p:spPr>
          <a:xfrm>
            <a:off x="1496633" y="5138838"/>
            <a:ext cx="9655733" cy="677108"/>
          </a:xfrm>
          <a:prstGeom prst="rect">
            <a:avLst/>
          </a:prstGeom>
          <a:noFill/>
          <a:ln/>
        </p:spPr>
        <p:txBody>
          <a:bodyPr wrap="square" lIns="91440" tIns="45720" rIns="91440" bIns="45720" rtlCol="0" anchor="ctr">
            <a:spAutoFit/>
          </a:bodyPr>
          <a:lstStyle/>
          <a:p>
            <a:pPr algn="just">
              <a:lnSpc>
                <a:spcPct val="100000"/>
              </a:lnSpc>
            </a:pPr>
            <a:r>
              <a:rPr lang="en-US" sz="1800" dirty="0">
                <a:solidFill>
                  <a:srgbClr val="606C9A"/>
                </a:solidFill>
                <a:latin typeface="MiSans" pitchFamily="34" charset="0"/>
                <a:ea typeface="MiSans" pitchFamily="34" charset="-122"/>
                <a:cs typeface="MiSans" pitchFamily="34" charset="-120"/>
              </a:rPr>
              <a:t>Organize Project Structure</a:t>
            </a:r>
            <a:endParaRPr lang="en-US" sz="1600" dirty="0"/>
          </a:p>
        </p:txBody>
      </p:sp>
      <p:sp>
        <p:nvSpPr>
          <p:cNvPr id="29" name="Text 24"/>
          <p:cNvSpPr/>
          <p:nvPr/>
        </p:nvSpPr>
        <p:spPr>
          <a:xfrm>
            <a:off x="1532890" y="5600700"/>
            <a:ext cx="9655810" cy="981710"/>
          </a:xfrm>
          <a:prstGeom prst="rect">
            <a:avLst/>
          </a:prstGeom>
          <a:noFill/>
          <a:ln/>
        </p:spPr>
        <p:txBody>
          <a:bodyPr wrap="square" lIns="91440" tIns="45720" rIns="91440" bIns="45720" rtlCol="0" anchor="ctr"/>
          <a:lstStyle/>
          <a:p>
            <a:pPr>
              <a:lnSpc>
                <a:spcPct val="100000"/>
              </a:lnSpc>
            </a:pPr>
            <a:r>
              <a:rPr lang="en-US" sz="1600" dirty="0">
                <a:solidFill>
                  <a:srgbClr val="606C9A"/>
                </a:solidFill>
                <a:latin typeface="MiSans" pitchFamily="34" charset="0"/>
                <a:ea typeface="MiSans" pitchFamily="34" charset="-122"/>
                <a:cs typeface="MiSans" pitchFamily="34" charset="-120"/>
              </a:rPr>
              <a:t>Recommend a scalable folder layout with feature-based apps, per-app templates and static folders, a central base.html, and environment-specific settings files. This structure ensures maintainability and scalability.</a:t>
            </a:r>
            <a:endParaRPr lang="en-US" sz="1600" dirty="0"/>
          </a:p>
        </p:txBody>
      </p:sp>
    </p:spTree>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name="Slide 15">
    <p:bg>
      <p:bgPr>
        <a:solidFill>
          <a:srgbClr val="C7D5FC"/>
        </a:solidFill>
        <a:effectLst/>
      </p:bgPr>
    </p:bg>
    <p:spTree>
      <p:nvGrpSpPr>
        <p:cNvPr id="1" name=""/>
        <p:cNvGrpSpPr/>
        <p:nvPr/>
      </p:nvGrpSpPr>
      <p:grpSpPr>
        <a:xfrm>
          <a:off x="0" y="0"/>
          <a:ext cx="0" cy="0"/>
          <a:chOff x="0" y="0"/>
          <a:chExt cx="0" cy="0"/>
        </a:xfrm>
      </p:grpSpPr>
      <p:pic>
        <p:nvPicPr>
          <p:cNvPr id="2" name="Image 0" descr="https://kimi-img.moonshot.cn/pub/slides/slides_tmpl/image/25-08-27-20:04:45-d2nf8n98bjvh7rlj0aqg.jpeg"/>
          <p:cNvPicPr>
            <a:picLocks noChangeAspect="1"/>
          </p:cNvPicPr>
          <p:nvPr/>
        </p:nvPicPr>
        <p:blipFill>
          <a:blip r:embed="rId3"/>
          <a:stretch>
            <a:fillRect/>
          </a:stretch>
        </p:blipFill>
        <p:spPr>
          <a:xfrm>
            <a:off x="8677969" y="0"/>
            <a:ext cx="3690359" cy="6858000"/>
          </a:xfrm>
          <a:prstGeom prst="rect">
            <a:avLst/>
          </a:prstGeom>
        </p:spPr>
      </p:pic>
      <p:sp>
        <p:nvSpPr>
          <p:cNvPr id="3" name="Shape 0"/>
          <p:cNvSpPr/>
          <p:nvPr/>
        </p:nvSpPr>
        <p:spPr>
          <a:xfrm>
            <a:off x="1059579" y="605009"/>
            <a:ext cx="133350" cy="137160"/>
          </a:xfrm>
          <a:prstGeom prst="ellipse">
            <a:avLst/>
          </a:prstGeom>
          <a:solidFill>
            <a:srgbClr val="FFFFFF"/>
          </a:solidFill>
          <a:ln/>
        </p:spPr>
      </p:sp>
      <p:sp>
        <p:nvSpPr>
          <p:cNvPr id="4" name="Text 1"/>
          <p:cNvSpPr/>
          <p:nvPr/>
        </p:nvSpPr>
        <p:spPr>
          <a:xfrm>
            <a:off x="1059579" y="605009"/>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5" name="Shape 2"/>
          <p:cNvSpPr/>
          <p:nvPr/>
        </p:nvSpPr>
        <p:spPr>
          <a:xfrm>
            <a:off x="1259604" y="605009"/>
            <a:ext cx="133350" cy="137160"/>
          </a:xfrm>
          <a:prstGeom prst="ellipse">
            <a:avLst/>
          </a:prstGeom>
          <a:solidFill>
            <a:srgbClr val="FFFFFF"/>
          </a:solidFill>
          <a:ln/>
        </p:spPr>
      </p:sp>
      <p:sp>
        <p:nvSpPr>
          <p:cNvPr id="6" name="Text 3"/>
          <p:cNvSpPr/>
          <p:nvPr/>
        </p:nvSpPr>
        <p:spPr>
          <a:xfrm>
            <a:off x="1259604" y="605009"/>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7" name="Shape 4"/>
          <p:cNvSpPr/>
          <p:nvPr/>
        </p:nvSpPr>
        <p:spPr>
          <a:xfrm>
            <a:off x="1459629" y="605009"/>
            <a:ext cx="133350" cy="137160"/>
          </a:xfrm>
          <a:prstGeom prst="ellipse">
            <a:avLst/>
          </a:prstGeom>
          <a:solidFill>
            <a:srgbClr val="FFFFFF"/>
          </a:solidFill>
          <a:ln/>
        </p:spPr>
      </p:sp>
      <p:sp>
        <p:nvSpPr>
          <p:cNvPr id="8" name="Text 5"/>
          <p:cNvSpPr/>
          <p:nvPr/>
        </p:nvSpPr>
        <p:spPr>
          <a:xfrm>
            <a:off x="1459629" y="605009"/>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9" name="Shape 6"/>
          <p:cNvSpPr/>
          <p:nvPr/>
        </p:nvSpPr>
        <p:spPr>
          <a:xfrm>
            <a:off x="1659654" y="605009"/>
            <a:ext cx="133350" cy="137160"/>
          </a:xfrm>
          <a:prstGeom prst="ellipse">
            <a:avLst/>
          </a:prstGeom>
          <a:solidFill>
            <a:srgbClr val="FFFFFF"/>
          </a:solidFill>
          <a:ln/>
        </p:spPr>
      </p:sp>
      <p:sp>
        <p:nvSpPr>
          <p:cNvPr id="10" name="Text 7"/>
          <p:cNvSpPr/>
          <p:nvPr/>
        </p:nvSpPr>
        <p:spPr>
          <a:xfrm>
            <a:off x="1659654" y="605009"/>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1" name="Shape 8"/>
          <p:cNvSpPr/>
          <p:nvPr/>
        </p:nvSpPr>
        <p:spPr>
          <a:xfrm>
            <a:off x="856216" y="1345533"/>
            <a:ext cx="133350" cy="137160"/>
          </a:xfrm>
          <a:prstGeom prst="ellipse">
            <a:avLst/>
          </a:prstGeom>
          <a:solidFill>
            <a:srgbClr val="FFFFFF"/>
          </a:solidFill>
          <a:ln/>
        </p:spPr>
      </p:sp>
      <p:sp>
        <p:nvSpPr>
          <p:cNvPr id="12" name="Text 9"/>
          <p:cNvSpPr/>
          <p:nvPr/>
        </p:nvSpPr>
        <p:spPr>
          <a:xfrm>
            <a:off x="856216" y="1345533"/>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3" name="Shape 10"/>
          <p:cNvSpPr/>
          <p:nvPr/>
        </p:nvSpPr>
        <p:spPr>
          <a:xfrm>
            <a:off x="856216" y="1145507"/>
            <a:ext cx="133350" cy="137160"/>
          </a:xfrm>
          <a:prstGeom prst="ellipse">
            <a:avLst/>
          </a:prstGeom>
          <a:solidFill>
            <a:srgbClr val="FFFFFF"/>
          </a:solidFill>
          <a:ln/>
        </p:spPr>
      </p:sp>
      <p:sp>
        <p:nvSpPr>
          <p:cNvPr id="14" name="Text 11"/>
          <p:cNvSpPr/>
          <p:nvPr/>
        </p:nvSpPr>
        <p:spPr>
          <a:xfrm>
            <a:off x="856216" y="1145507"/>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5" name="Shape 12"/>
          <p:cNvSpPr/>
          <p:nvPr/>
        </p:nvSpPr>
        <p:spPr>
          <a:xfrm>
            <a:off x="856216" y="945482"/>
            <a:ext cx="133350" cy="137160"/>
          </a:xfrm>
          <a:prstGeom prst="ellipse">
            <a:avLst/>
          </a:prstGeom>
          <a:solidFill>
            <a:srgbClr val="FFFFFF"/>
          </a:solidFill>
          <a:ln/>
        </p:spPr>
      </p:sp>
      <p:sp>
        <p:nvSpPr>
          <p:cNvPr id="16" name="Text 13"/>
          <p:cNvSpPr/>
          <p:nvPr/>
        </p:nvSpPr>
        <p:spPr>
          <a:xfrm>
            <a:off x="856216" y="945482"/>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7" name="Shape 14"/>
          <p:cNvSpPr/>
          <p:nvPr/>
        </p:nvSpPr>
        <p:spPr>
          <a:xfrm>
            <a:off x="856217" y="745458"/>
            <a:ext cx="133350" cy="137160"/>
          </a:xfrm>
          <a:prstGeom prst="ellipse">
            <a:avLst/>
          </a:prstGeom>
          <a:solidFill>
            <a:srgbClr val="FFFFFF"/>
          </a:solidFill>
          <a:ln/>
        </p:spPr>
      </p:sp>
      <p:sp>
        <p:nvSpPr>
          <p:cNvPr id="18" name="Text 15"/>
          <p:cNvSpPr/>
          <p:nvPr/>
        </p:nvSpPr>
        <p:spPr>
          <a:xfrm>
            <a:off x="856217" y="745458"/>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9" name="Text 16"/>
          <p:cNvSpPr/>
          <p:nvPr/>
        </p:nvSpPr>
        <p:spPr>
          <a:xfrm>
            <a:off x="1108075" y="826770"/>
            <a:ext cx="6337935" cy="1462405"/>
          </a:xfrm>
          <a:prstGeom prst="rect">
            <a:avLst/>
          </a:prstGeom>
          <a:noFill/>
          <a:ln/>
        </p:spPr>
        <p:txBody>
          <a:bodyPr wrap="square" lIns="91440" tIns="45720" rIns="91440" bIns="45720" rtlCol="0" anchor="t"/>
          <a:lstStyle/>
          <a:p>
            <a:pPr algn="just">
              <a:lnSpc>
                <a:spcPct val="100000"/>
              </a:lnSpc>
            </a:pPr>
            <a:r>
              <a:rPr lang="en-US" sz="2800" dirty="0">
                <a:solidFill>
                  <a:srgbClr val="606C9A"/>
                </a:solidFill>
                <a:latin typeface="MiSans" pitchFamily="34" charset="0"/>
                <a:ea typeface="MiSans" pitchFamily="34" charset="-122"/>
                <a:cs typeface="MiSans" pitchFamily="34" charset="-120"/>
              </a:rPr>
              <a:t>Guided Lab Checklist</a:t>
            </a:r>
            <a:endParaRPr lang="en-US" sz="1600" dirty="0"/>
          </a:p>
        </p:txBody>
      </p:sp>
      <p:sp>
        <p:nvSpPr>
          <p:cNvPr id="20" name="Shape 17"/>
          <p:cNvSpPr/>
          <p:nvPr/>
        </p:nvSpPr>
        <p:spPr>
          <a:xfrm>
            <a:off x="960070" y="1921539"/>
            <a:ext cx="228803" cy="212992"/>
          </a:xfrm>
          <a:prstGeom prst="ellipse">
            <a:avLst/>
          </a:prstGeom>
          <a:solidFill>
            <a:srgbClr val="000000">
              <a:alpha val="0"/>
            </a:srgbClr>
          </a:solidFill>
          <a:ln w="41275">
            <a:solidFill>
              <a:srgbClr val="FFFFFF"/>
            </a:solidFill>
            <a:prstDash val="solid"/>
          </a:ln>
        </p:spPr>
      </p:sp>
      <p:sp>
        <p:nvSpPr>
          <p:cNvPr id="21" name="Text 18"/>
          <p:cNvSpPr/>
          <p:nvPr/>
        </p:nvSpPr>
        <p:spPr>
          <a:xfrm>
            <a:off x="960070" y="1921539"/>
            <a:ext cx="228803" cy="212992"/>
          </a:xfrm>
          <a:prstGeom prst="rect">
            <a:avLst/>
          </a:prstGeom>
          <a:noFill/>
          <a:ln/>
        </p:spPr>
        <p:txBody>
          <a:bodyPr wrap="square" lIns="45720" tIns="91440" rIns="91440" bIns="45720" rtlCol="0" anchor="ctr"/>
          <a:lstStyle/>
          <a:p>
            <a:pPr>
              <a:lnSpc>
                <a:spcPct val="100000"/>
              </a:lnSpc>
            </a:pPr>
            <a:endParaRPr lang="en-US" sz="1600" dirty="0"/>
          </a:p>
        </p:txBody>
      </p:sp>
      <p:sp>
        <p:nvSpPr>
          <p:cNvPr id="22" name="Shape 19"/>
          <p:cNvSpPr/>
          <p:nvPr/>
        </p:nvSpPr>
        <p:spPr>
          <a:xfrm>
            <a:off x="1036469" y="1962077"/>
            <a:ext cx="137562" cy="131914"/>
          </a:xfrm>
          <a:prstGeom prst="ellipse">
            <a:avLst/>
          </a:prstGeom>
          <a:solidFill>
            <a:srgbClr val="C1CEF6"/>
          </a:solidFill>
          <a:ln/>
        </p:spPr>
      </p:sp>
      <p:sp>
        <p:nvSpPr>
          <p:cNvPr id="23" name="Text 20"/>
          <p:cNvSpPr/>
          <p:nvPr/>
        </p:nvSpPr>
        <p:spPr>
          <a:xfrm>
            <a:off x="1036469" y="1962077"/>
            <a:ext cx="137562" cy="131914"/>
          </a:xfrm>
          <a:prstGeom prst="rect">
            <a:avLst/>
          </a:prstGeom>
          <a:noFill/>
          <a:ln/>
        </p:spPr>
        <p:txBody>
          <a:bodyPr wrap="square" lIns="45720" tIns="91440" rIns="91440" bIns="45720" rtlCol="0" anchor="ctr"/>
          <a:lstStyle/>
          <a:p>
            <a:pPr>
              <a:lnSpc>
                <a:spcPct val="100000"/>
              </a:lnSpc>
            </a:pPr>
            <a:endParaRPr lang="en-US" sz="1600" dirty="0"/>
          </a:p>
        </p:txBody>
      </p:sp>
      <p:sp>
        <p:nvSpPr>
          <p:cNvPr id="24" name="Shape 21"/>
          <p:cNvSpPr/>
          <p:nvPr/>
        </p:nvSpPr>
        <p:spPr>
          <a:xfrm>
            <a:off x="678815" y="3482340"/>
            <a:ext cx="8752205" cy="1718945"/>
          </a:xfrm>
          <a:prstGeom prst="roundRect">
            <a:avLst>
              <a:gd name="adj" fmla="val 16667"/>
            </a:avLst>
          </a:prstGeom>
          <a:solidFill>
            <a:srgbClr val="F9F1DC"/>
          </a:solidFill>
          <a:ln/>
          <a:effectLst>
            <a:outerShdw blurRad="647378" dist="50800" dir="2700000" algn="bl" rotWithShape="0">
              <a:srgbClr val="6D7ECC">
                <a:alpha val="45882"/>
              </a:srgbClr>
            </a:outerShdw>
          </a:effectLst>
        </p:spPr>
      </p:sp>
      <p:sp>
        <p:nvSpPr>
          <p:cNvPr id="25" name="Text 22"/>
          <p:cNvSpPr/>
          <p:nvPr/>
        </p:nvSpPr>
        <p:spPr>
          <a:xfrm>
            <a:off x="678815" y="3482340"/>
            <a:ext cx="8752205" cy="1718945"/>
          </a:xfrm>
          <a:prstGeom prst="rect">
            <a:avLst/>
          </a:prstGeom>
          <a:noFill/>
          <a:ln/>
        </p:spPr>
        <p:txBody>
          <a:bodyPr wrap="square" lIns="45720" tIns="91440" rIns="91440" bIns="45720" rtlCol="0" anchor="ctr"/>
          <a:lstStyle/>
          <a:p>
            <a:pPr>
              <a:lnSpc>
                <a:spcPct val="100000"/>
              </a:lnSpc>
            </a:pPr>
            <a:endParaRPr lang="en-US" sz="1600" dirty="0"/>
          </a:p>
        </p:txBody>
      </p:sp>
      <p:sp>
        <p:nvSpPr>
          <p:cNvPr id="26" name="Shape 23"/>
          <p:cNvSpPr/>
          <p:nvPr/>
        </p:nvSpPr>
        <p:spPr>
          <a:xfrm>
            <a:off x="938747" y="3724315"/>
            <a:ext cx="228803" cy="212992"/>
          </a:xfrm>
          <a:prstGeom prst="ellipse">
            <a:avLst/>
          </a:prstGeom>
          <a:solidFill>
            <a:srgbClr val="000000">
              <a:alpha val="0"/>
            </a:srgbClr>
          </a:solidFill>
          <a:ln w="41275">
            <a:solidFill>
              <a:srgbClr val="FFFFFF"/>
            </a:solidFill>
            <a:prstDash val="solid"/>
          </a:ln>
        </p:spPr>
      </p:sp>
      <p:sp>
        <p:nvSpPr>
          <p:cNvPr id="27" name="Text 24"/>
          <p:cNvSpPr/>
          <p:nvPr/>
        </p:nvSpPr>
        <p:spPr>
          <a:xfrm>
            <a:off x="938747" y="3724315"/>
            <a:ext cx="228803" cy="212992"/>
          </a:xfrm>
          <a:prstGeom prst="rect">
            <a:avLst/>
          </a:prstGeom>
          <a:noFill/>
          <a:ln/>
        </p:spPr>
        <p:txBody>
          <a:bodyPr wrap="square" lIns="45720" tIns="91440" rIns="91440" bIns="45720" rtlCol="0" anchor="ctr"/>
          <a:lstStyle/>
          <a:p>
            <a:pPr>
              <a:lnSpc>
                <a:spcPct val="100000"/>
              </a:lnSpc>
            </a:pPr>
            <a:endParaRPr lang="en-US" sz="1600" dirty="0"/>
          </a:p>
        </p:txBody>
      </p:sp>
      <p:sp>
        <p:nvSpPr>
          <p:cNvPr id="28" name="Shape 25"/>
          <p:cNvSpPr/>
          <p:nvPr/>
        </p:nvSpPr>
        <p:spPr>
          <a:xfrm>
            <a:off x="1015146" y="3764853"/>
            <a:ext cx="137562" cy="131914"/>
          </a:xfrm>
          <a:prstGeom prst="ellipse">
            <a:avLst/>
          </a:prstGeom>
          <a:solidFill>
            <a:srgbClr val="C1CEF6"/>
          </a:solidFill>
          <a:ln/>
        </p:spPr>
      </p:sp>
      <p:sp>
        <p:nvSpPr>
          <p:cNvPr id="29" name="Text 26"/>
          <p:cNvSpPr/>
          <p:nvPr/>
        </p:nvSpPr>
        <p:spPr>
          <a:xfrm>
            <a:off x="1015146" y="3764853"/>
            <a:ext cx="137562" cy="131914"/>
          </a:xfrm>
          <a:prstGeom prst="rect">
            <a:avLst/>
          </a:prstGeom>
          <a:noFill/>
          <a:ln/>
        </p:spPr>
        <p:txBody>
          <a:bodyPr wrap="square" lIns="45720" tIns="91440" rIns="91440" bIns="45720" rtlCol="0" anchor="ctr"/>
          <a:lstStyle/>
          <a:p>
            <a:pPr>
              <a:lnSpc>
                <a:spcPct val="100000"/>
              </a:lnSpc>
            </a:pPr>
            <a:endParaRPr lang="en-US" sz="1600" dirty="0"/>
          </a:p>
        </p:txBody>
      </p:sp>
      <p:sp>
        <p:nvSpPr>
          <p:cNvPr id="30" name="Shape 27"/>
          <p:cNvSpPr/>
          <p:nvPr/>
        </p:nvSpPr>
        <p:spPr>
          <a:xfrm>
            <a:off x="920117" y="5382943"/>
            <a:ext cx="228803" cy="212992"/>
          </a:xfrm>
          <a:prstGeom prst="ellipse">
            <a:avLst/>
          </a:prstGeom>
          <a:solidFill>
            <a:srgbClr val="000000">
              <a:alpha val="0"/>
            </a:srgbClr>
          </a:solidFill>
          <a:ln w="41275">
            <a:solidFill>
              <a:srgbClr val="FFFFFF"/>
            </a:solidFill>
            <a:prstDash val="solid"/>
          </a:ln>
        </p:spPr>
      </p:sp>
      <p:sp>
        <p:nvSpPr>
          <p:cNvPr id="31" name="Text 28"/>
          <p:cNvSpPr/>
          <p:nvPr/>
        </p:nvSpPr>
        <p:spPr>
          <a:xfrm>
            <a:off x="920117" y="5382943"/>
            <a:ext cx="228803" cy="212992"/>
          </a:xfrm>
          <a:prstGeom prst="rect">
            <a:avLst/>
          </a:prstGeom>
          <a:noFill/>
          <a:ln/>
        </p:spPr>
        <p:txBody>
          <a:bodyPr wrap="square" lIns="45720" tIns="91440" rIns="91440" bIns="45720" rtlCol="0" anchor="ctr"/>
          <a:lstStyle/>
          <a:p>
            <a:pPr>
              <a:lnSpc>
                <a:spcPct val="100000"/>
              </a:lnSpc>
            </a:pPr>
            <a:endParaRPr lang="en-US" sz="1600" dirty="0"/>
          </a:p>
        </p:txBody>
      </p:sp>
      <p:sp>
        <p:nvSpPr>
          <p:cNvPr id="32" name="Shape 29"/>
          <p:cNvSpPr/>
          <p:nvPr/>
        </p:nvSpPr>
        <p:spPr>
          <a:xfrm>
            <a:off x="996516" y="5423481"/>
            <a:ext cx="137562" cy="131914"/>
          </a:xfrm>
          <a:prstGeom prst="ellipse">
            <a:avLst/>
          </a:prstGeom>
          <a:solidFill>
            <a:srgbClr val="C1CEF6"/>
          </a:solidFill>
          <a:ln/>
        </p:spPr>
      </p:sp>
      <p:sp>
        <p:nvSpPr>
          <p:cNvPr id="33" name="Text 30"/>
          <p:cNvSpPr/>
          <p:nvPr/>
        </p:nvSpPr>
        <p:spPr>
          <a:xfrm>
            <a:off x="996516" y="5423481"/>
            <a:ext cx="137562" cy="131914"/>
          </a:xfrm>
          <a:prstGeom prst="rect">
            <a:avLst/>
          </a:prstGeom>
          <a:noFill/>
          <a:ln/>
        </p:spPr>
        <p:txBody>
          <a:bodyPr wrap="square" lIns="45720" tIns="91440" rIns="91440" bIns="45720" rtlCol="0" anchor="ctr"/>
          <a:lstStyle/>
          <a:p>
            <a:pPr>
              <a:lnSpc>
                <a:spcPct val="100000"/>
              </a:lnSpc>
            </a:pPr>
            <a:endParaRPr lang="en-US" sz="1600" dirty="0"/>
          </a:p>
        </p:txBody>
      </p:sp>
      <p:pic>
        <p:nvPicPr>
          <p:cNvPr id="34" name="Image 1" descr="https://kimi-img.moonshot.cn/pub/slides/slides_tmpl/image/25-08-27-20:04:45-d2nf8n98bjvh7rlj0arg.jpeg"/>
          <p:cNvPicPr>
            <a:picLocks noChangeAspect="1"/>
          </p:cNvPicPr>
          <p:nvPr/>
        </p:nvPicPr>
        <p:blipFill>
          <a:blip r:embed="rId4"/>
          <a:stretch>
            <a:fillRect/>
          </a:stretch>
        </p:blipFill>
        <p:spPr>
          <a:xfrm>
            <a:off x="7800980" y="301521"/>
            <a:ext cx="1353928" cy="2102570"/>
          </a:xfrm>
          <a:prstGeom prst="rect">
            <a:avLst/>
          </a:prstGeom>
        </p:spPr>
      </p:pic>
      <p:sp>
        <p:nvSpPr>
          <p:cNvPr id="35" name="Text 31"/>
          <p:cNvSpPr/>
          <p:nvPr/>
        </p:nvSpPr>
        <p:spPr>
          <a:xfrm>
            <a:off x="1259604" y="1843553"/>
            <a:ext cx="6122428" cy="677108"/>
          </a:xfrm>
          <a:prstGeom prst="rect">
            <a:avLst/>
          </a:prstGeom>
          <a:noFill/>
          <a:ln/>
        </p:spPr>
        <p:txBody>
          <a:bodyPr wrap="square" lIns="91440" tIns="45720" rIns="91440" bIns="45720" rtlCol="0" anchor="ctr">
            <a:spAutoFit/>
          </a:bodyPr>
          <a:lstStyle/>
          <a:p>
            <a:pPr algn="just">
              <a:lnSpc>
                <a:spcPct val="100000"/>
              </a:lnSpc>
            </a:pPr>
            <a:r>
              <a:rPr lang="en-US" sz="1800" dirty="0">
                <a:solidFill>
                  <a:srgbClr val="606C9A"/>
                </a:solidFill>
                <a:latin typeface="MiSans" pitchFamily="34" charset="0"/>
                <a:ea typeface="MiSans" pitchFamily="34" charset="-122"/>
                <a:cs typeface="MiSans" pitchFamily="34" charset="-120"/>
              </a:rPr>
              <a:t>Scaffold Post Model</a:t>
            </a:r>
            <a:endParaRPr lang="en-US" sz="1600" dirty="0"/>
          </a:p>
        </p:txBody>
      </p:sp>
      <p:sp>
        <p:nvSpPr>
          <p:cNvPr id="36" name="Text 32"/>
          <p:cNvSpPr/>
          <p:nvPr/>
        </p:nvSpPr>
        <p:spPr>
          <a:xfrm>
            <a:off x="1074471" y="2403523"/>
            <a:ext cx="7418366" cy="738664"/>
          </a:xfrm>
          <a:prstGeom prst="rect">
            <a:avLst/>
          </a:prstGeom>
          <a:noFill/>
          <a:ln/>
        </p:spPr>
        <p:txBody>
          <a:bodyPr wrap="square" lIns="91440" tIns="45720" rIns="91440" bIns="45720" rtlCol="0" anchor="ctr">
            <a:spAutoFit/>
          </a:bodyPr>
          <a:lstStyle/>
          <a:p>
            <a:pPr>
              <a:lnSpc>
                <a:spcPct val="100000"/>
              </a:lnSpc>
            </a:pPr>
            <a:r>
              <a:rPr lang="en-US" sz="1400" dirty="0">
                <a:solidFill>
                  <a:srgbClr val="606C9A"/>
                </a:solidFill>
                <a:latin typeface="MiSans" pitchFamily="34" charset="0"/>
                <a:ea typeface="MiSans" pitchFamily="34" charset="-122"/>
                <a:cs typeface="MiSans" pitchFamily="34" charset="-120"/>
              </a:rPr>
              <a:t>Guide learners to create the Post model with necessary fields and migrate the database. Ensure they understand the model structure and database integration.</a:t>
            </a:r>
            <a:endParaRPr lang="en-US" sz="1600" dirty="0"/>
          </a:p>
        </p:txBody>
      </p:sp>
      <p:sp>
        <p:nvSpPr>
          <p:cNvPr id="37" name="Text 33"/>
          <p:cNvSpPr/>
          <p:nvPr/>
        </p:nvSpPr>
        <p:spPr>
          <a:xfrm>
            <a:off x="1280416" y="3667751"/>
            <a:ext cx="7871257" cy="677108"/>
          </a:xfrm>
          <a:prstGeom prst="rect">
            <a:avLst/>
          </a:prstGeom>
          <a:noFill/>
          <a:ln/>
        </p:spPr>
        <p:txBody>
          <a:bodyPr wrap="square" lIns="91440" tIns="45720" rIns="91440" bIns="45720" rtlCol="0" anchor="ctr">
            <a:spAutoFit/>
          </a:bodyPr>
          <a:lstStyle/>
          <a:p>
            <a:pPr algn="just">
              <a:lnSpc>
                <a:spcPct val="100000"/>
              </a:lnSpc>
            </a:pPr>
            <a:r>
              <a:rPr lang="en-US" sz="1800" dirty="0">
                <a:solidFill>
                  <a:srgbClr val="606C9A"/>
                </a:solidFill>
                <a:latin typeface="MiSans" pitchFamily="34" charset="0"/>
                <a:ea typeface="MiSans" pitchFamily="34" charset="-122"/>
                <a:cs typeface="MiSans" pitchFamily="34" charset="-120"/>
              </a:rPr>
              <a:t>Implement CRUD Views</a:t>
            </a:r>
            <a:endParaRPr lang="en-US" sz="1600" dirty="0"/>
          </a:p>
        </p:txBody>
      </p:sp>
      <p:sp>
        <p:nvSpPr>
          <p:cNvPr id="38" name="Text 34"/>
          <p:cNvSpPr/>
          <p:nvPr/>
        </p:nvSpPr>
        <p:spPr>
          <a:xfrm>
            <a:off x="1136772" y="4107808"/>
            <a:ext cx="8018136" cy="738664"/>
          </a:xfrm>
          <a:prstGeom prst="rect">
            <a:avLst/>
          </a:prstGeom>
          <a:noFill/>
          <a:ln/>
        </p:spPr>
        <p:txBody>
          <a:bodyPr wrap="square" lIns="91440" tIns="45720" rIns="91440" bIns="45720" rtlCol="0" anchor="ctr">
            <a:spAutoFit/>
          </a:bodyPr>
          <a:lstStyle/>
          <a:p>
            <a:pPr>
              <a:lnSpc>
                <a:spcPct val="100000"/>
              </a:lnSpc>
            </a:pPr>
            <a:r>
              <a:rPr lang="en-US" sz="1400" dirty="0">
                <a:solidFill>
                  <a:srgbClr val="606C9A"/>
                </a:solidFill>
                <a:latin typeface="MiSans" pitchFamily="34" charset="0"/>
                <a:ea typeface="MiSans" pitchFamily="34" charset="-122"/>
                <a:cs typeface="MiSans" pitchFamily="34" charset="-120"/>
              </a:rPr>
              <a:t>Help learners implement CreateView, ListView, UpdateView, and DeleteView for the Post model. Ensure they understand how to use CBVs for efficient CRUD operations.</a:t>
            </a:r>
            <a:endParaRPr lang="en-US" sz="1600" dirty="0"/>
          </a:p>
        </p:txBody>
      </p:sp>
      <p:sp>
        <p:nvSpPr>
          <p:cNvPr id="39" name="Text 35"/>
          <p:cNvSpPr/>
          <p:nvPr/>
        </p:nvSpPr>
        <p:spPr>
          <a:xfrm>
            <a:off x="1219651" y="5304957"/>
            <a:ext cx="7273186" cy="677108"/>
          </a:xfrm>
          <a:prstGeom prst="rect">
            <a:avLst/>
          </a:prstGeom>
          <a:noFill/>
          <a:ln/>
        </p:spPr>
        <p:txBody>
          <a:bodyPr wrap="square" lIns="91440" tIns="45720" rIns="91440" bIns="45720" rtlCol="0" anchor="ctr">
            <a:spAutoFit/>
          </a:bodyPr>
          <a:lstStyle/>
          <a:p>
            <a:pPr algn="just">
              <a:lnSpc>
                <a:spcPct val="100000"/>
              </a:lnSpc>
            </a:pPr>
            <a:r>
              <a:rPr lang="en-US" sz="1800" dirty="0">
                <a:solidFill>
                  <a:srgbClr val="606C9A"/>
                </a:solidFill>
                <a:latin typeface="MiSans" pitchFamily="34" charset="0"/>
                <a:ea typeface="MiSans" pitchFamily="34" charset="-122"/>
                <a:cs typeface="MiSans" pitchFamily="34" charset="-120"/>
              </a:rPr>
              <a:t>Test Full Workflow</a:t>
            </a:r>
            <a:endParaRPr lang="en-US" sz="1600" dirty="0"/>
          </a:p>
        </p:txBody>
      </p:sp>
      <p:sp>
        <p:nvSpPr>
          <p:cNvPr id="40" name="Text 36"/>
          <p:cNvSpPr/>
          <p:nvPr/>
        </p:nvSpPr>
        <p:spPr>
          <a:xfrm>
            <a:off x="1059579" y="5776606"/>
            <a:ext cx="7433258" cy="738664"/>
          </a:xfrm>
          <a:prstGeom prst="rect">
            <a:avLst/>
          </a:prstGeom>
          <a:noFill/>
          <a:ln/>
        </p:spPr>
        <p:txBody>
          <a:bodyPr wrap="square" lIns="91440" tIns="45720" rIns="91440" bIns="45720" rtlCol="0" anchor="ctr">
            <a:spAutoFit/>
          </a:bodyPr>
          <a:lstStyle/>
          <a:p>
            <a:pPr>
              <a:lnSpc>
                <a:spcPct val="100000"/>
              </a:lnSpc>
            </a:pPr>
            <a:r>
              <a:rPr lang="en-US" sz="1400" dirty="0">
                <a:solidFill>
                  <a:srgbClr val="606C9A"/>
                </a:solidFill>
                <a:latin typeface="MiSans" pitchFamily="34" charset="0"/>
                <a:ea typeface="MiSans" pitchFamily="34" charset="-122"/>
                <a:cs typeface="MiSans" pitchFamily="34" charset="-120"/>
              </a:rPr>
              <a:t>Encourage learners to test the full workflow from creating a post to deleting it. Ensure they can upload images, receive feedback messages, and access protected pages.</a:t>
            </a:r>
            <a:endParaRPr lang="en-US" sz="1600" dirty="0"/>
          </a:p>
        </p:txBody>
      </p:sp>
    </p:spTree>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name="Slide 16">
    <p:bg>
      <p:bgPr>
        <a:gradFill flip="none" rotWithShape="0">
          <a:gsLst>
            <a:gs pos="0">
              <a:srgbClr val="FFF2C6"/>
            </a:gs>
            <a:gs pos="66000">
              <a:srgbClr val="D8E1FD"/>
            </a:gs>
            <a:gs pos="92000">
              <a:srgbClr val="C7D5FC"/>
            </a:gs>
            <a:gs pos="100000">
              <a:srgbClr val="A1D9F1"/>
            </a:gs>
          </a:gsLst>
          <a:lin ang="5400000" scaled="1"/>
        </a:gradFill>
        <a:effectLst/>
      </p:bgPr>
    </p:bg>
    <p:spTree>
      <p:nvGrpSpPr>
        <p:cNvPr id="1" name=""/>
        <p:cNvGrpSpPr/>
        <p:nvPr/>
      </p:nvGrpSpPr>
      <p:grpSpPr>
        <a:xfrm>
          <a:off x="0" y="0"/>
          <a:ext cx="0" cy="0"/>
          <a:chOff x="0" y="0"/>
          <a:chExt cx="0" cy="0"/>
        </a:xfrm>
      </p:grpSpPr>
      <p:sp>
        <p:nvSpPr>
          <p:cNvPr id="2" name="Shape 0"/>
          <p:cNvSpPr/>
          <p:nvPr/>
        </p:nvSpPr>
        <p:spPr>
          <a:xfrm>
            <a:off x="623615" y="558828"/>
            <a:ext cx="133350" cy="137160"/>
          </a:xfrm>
          <a:prstGeom prst="ellipse">
            <a:avLst/>
          </a:prstGeom>
          <a:solidFill>
            <a:srgbClr val="FFFFFF"/>
          </a:solidFill>
          <a:ln/>
        </p:spPr>
      </p:sp>
      <p:sp>
        <p:nvSpPr>
          <p:cNvPr id="3" name="Text 1"/>
          <p:cNvSpPr/>
          <p:nvPr/>
        </p:nvSpPr>
        <p:spPr>
          <a:xfrm>
            <a:off x="623615" y="558828"/>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4" name="Shape 2"/>
          <p:cNvSpPr/>
          <p:nvPr/>
        </p:nvSpPr>
        <p:spPr>
          <a:xfrm>
            <a:off x="823640" y="558828"/>
            <a:ext cx="133350" cy="137160"/>
          </a:xfrm>
          <a:prstGeom prst="ellipse">
            <a:avLst/>
          </a:prstGeom>
          <a:solidFill>
            <a:srgbClr val="FFFFFF"/>
          </a:solidFill>
          <a:ln/>
        </p:spPr>
      </p:sp>
      <p:sp>
        <p:nvSpPr>
          <p:cNvPr id="5" name="Text 3"/>
          <p:cNvSpPr/>
          <p:nvPr/>
        </p:nvSpPr>
        <p:spPr>
          <a:xfrm>
            <a:off x="823640" y="558828"/>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6" name="Shape 4"/>
          <p:cNvSpPr/>
          <p:nvPr/>
        </p:nvSpPr>
        <p:spPr>
          <a:xfrm>
            <a:off x="1023665" y="558828"/>
            <a:ext cx="133350" cy="137160"/>
          </a:xfrm>
          <a:prstGeom prst="ellipse">
            <a:avLst/>
          </a:prstGeom>
          <a:solidFill>
            <a:srgbClr val="FFFFFF"/>
          </a:solidFill>
          <a:ln/>
        </p:spPr>
      </p:sp>
      <p:sp>
        <p:nvSpPr>
          <p:cNvPr id="7" name="Text 5"/>
          <p:cNvSpPr/>
          <p:nvPr/>
        </p:nvSpPr>
        <p:spPr>
          <a:xfrm>
            <a:off x="1023665" y="558828"/>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8" name="Shape 6"/>
          <p:cNvSpPr/>
          <p:nvPr/>
        </p:nvSpPr>
        <p:spPr>
          <a:xfrm>
            <a:off x="1223690" y="558828"/>
            <a:ext cx="133350" cy="137160"/>
          </a:xfrm>
          <a:prstGeom prst="ellipse">
            <a:avLst/>
          </a:prstGeom>
          <a:solidFill>
            <a:srgbClr val="FFFFFF"/>
          </a:solidFill>
          <a:ln/>
        </p:spPr>
      </p:sp>
      <p:sp>
        <p:nvSpPr>
          <p:cNvPr id="9" name="Text 7"/>
          <p:cNvSpPr/>
          <p:nvPr/>
        </p:nvSpPr>
        <p:spPr>
          <a:xfrm>
            <a:off x="1223690" y="558828"/>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0" name="Shape 8"/>
          <p:cNvSpPr/>
          <p:nvPr/>
        </p:nvSpPr>
        <p:spPr>
          <a:xfrm>
            <a:off x="420253" y="1299352"/>
            <a:ext cx="133350" cy="137160"/>
          </a:xfrm>
          <a:prstGeom prst="ellipse">
            <a:avLst/>
          </a:prstGeom>
          <a:solidFill>
            <a:srgbClr val="FFFFFF"/>
          </a:solidFill>
          <a:ln/>
        </p:spPr>
      </p:sp>
      <p:sp>
        <p:nvSpPr>
          <p:cNvPr id="11" name="Text 9"/>
          <p:cNvSpPr/>
          <p:nvPr/>
        </p:nvSpPr>
        <p:spPr>
          <a:xfrm>
            <a:off x="420253" y="1299352"/>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2" name="Shape 10"/>
          <p:cNvSpPr/>
          <p:nvPr/>
        </p:nvSpPr>
        <p:spPr>
          <a:xfrm>
            <a:off x="420253" y="1099326"/>
            <a:ext cx="133350" cy="137160"/>
          </a:xfrm>
          <a:prstGeom prst="ellipse">
            <a:avLst/>
          </a:prstGeom>
          <a:solidFill>
            <a:srgbClr val="FFFFFF"/>
          </a:solidFill>
          <a:ln/>
        </p:spPr>
      </p:sp>
      <p:sp>
        <p:nvSpPr>
          <p:cNvPr id="13" name="Text 11"/>
          <p:cNvSpPr/>
          <p:nvPr/>
        </p:nvSpPr>
        <p:spPr>
          <a:xfrm>
            <a:off x="420253" y="1099326"/>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4" name="Shape 12"/>
          <p:cNvSpPr/>
          <p:nvPr/>
        </p:nvSpPr>
        <p:spPr>
          <a:xfrm>
            <a:off x="420253" y="899301"/>
            <a:ext cx="133350" cy="137160"/>
          </a:xfrm>
          <a:prstGeom prst="ellipse">
            <a:avLst/>
          </a:prstGeom>
          <a:solidFill>
            <a:srgbClr val="FFFFFF"/>
          </a:solidFill>
          <a:ln/>
        </p:spPr>
      </p:sp>
      <p:sp>
        <p:nvSpPr>
          <p:cNvPr id="15" name="Text 13"/>
          <p:cNvSpPr/>
          <p:nvPr/>
        </p:nvSpPr>
        <p:spPr>
          <a:xfrm>
            <a:off x="420253" y="899301"/>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6" name="Shape 14"/>
          <p:cNvSpPr/>
          <p:nvPr/>
        </p:nvSpPr>
        <p:spPr>
          <a:xfrm>
            <a:off x="420253" y="699277"/>
            <a:ext cx="133350" cy="137160"/>
          </a:xfrm>
          <a:prstGeom prst="ellipse">
            <a:avLst/>
          </a:prstGeom>
          <a:solidFill>
            <a:srgbClr val="FFFFFF"/>
          </a:solidFill>
          <a:ln/>
        </p:spPr>
      </p:sp>
      <p:sp>
        <p:nvSpPr>
          <p:cNvPr id="17" name="Text 15"/>
          <p:cNvSpPr/>
          <p:nvPr/>
        </p:nvSpPr>
        <p:spPr>
          <a:xfrm>
            <a:off x="420253" y="699277"/>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8" name="Text 16"/>
          <p:cNvSpPr/>
          <p:nvPr/>
        </p:nvSpPr>
        <p:spPr>
          <a:xfrm>
            <a:off x="674370" y="558800"/>
            <a:ext cx="5421630" cy="1470660"/>
          </a:xfrm>
          <a:prstGeom prst="rect">
            <a:avLst/>
          </a:prstGeom>
          <a:noFill/>
          <a:ln/>
        </p:spPr>
        <p:txBody>
          <a:bodyPr wrap="square" lIns="91440" tIns="45720" rIns="91440" bIns="45720" rtlCol="0" anchor="ctr"/>
          <a:lstStyle/>
          <a:p>
            <a:pPr algn="just">
              <a:lnSpc>
                <a:spcPct val="100000"/>
              </a:lnSpc>
            </a:pPr>
            <a:r>
              <a:rPr lang="en-US" sz="2800" dirty="0">
                <a:solidFill>
                  <a:srgbClr val="606C9A"/>
                </a:solidFill>
                <a:latin typeface="MiSans" pitchFamily="34" charset="0"/>
                <a:ea typeface="MiSans" pitchFamily="34" charset="-122"/>
                <a:cs typeface="MiSans" pitchFamily="34" charset="-120"/>
              </a:rPr>
              <a:t>Local Deployment Run</a:t>
            </a:r>
            <a:endParaRPr lang="en-US" sz="1600" dirty="0"/>
          </a:p>
        </p:txBody>
      </p:sp>
      <p:sp>
        <p:nvSpPr>
          <p:cNvPr id="19" name="Shape 17"/>
          <p:cNvSpPr/>
          <p:nvPr/>
        </p:nvSpPr>
        <p:spPr>
          <a:xfrm>
            <a:off x="746289" y="2055854"/>
            <a:ext cx="200024" cy="212992"/>
          </a:xfrm>
          <a:prstGeom prst="ellipse">
            <a:avLst/>
          </a:prstGeom>
          <a:solidFill>
            <a:srgbClr val="000000">
              <a:alpha val="0"/>
            </a:srgbClr>
          </a:solidFill>
          <a:ln w="41275">
            <a:solidFill>
              <a:srgbClr val="FFFFFF"/>
            </a:solidFill>
            <a:prstDash val="solid"/>
          </a:ln>
        </p:spPr>
      </p:sp>
      <p:sp>
        <p:nvSpPr>
          <p:cNvPr id="20" name="Text 18"/>
          <p:cNvSpPr/>
          <p:nvPr/>
        </p:nvSpPr>
        <p:spPr>
          <a:xfrm>
            <a:off x="746289" y="2055854"/>
            <a:ext cx="200024" cy="212992"/>
          </a:xfrm>
          <a:prstGeom prst="rect">
            <a:avLst/>
          </a:prstGeom>
          <a:noFill/>
          <a:ln/>
        </p:spPr>
        <p:txBody>
          <a:bodyPr wrap="square" lIns="45720" tIns="91440" rIns="91440" bIns="45720" rtlCol="0" anchor="ctr"/>
          <a:lstStyle/>
          <a:p>
            <a:pPr>
              <a:lnSpc>
                <a:spcPct val="100000"/>
              </a:lnSpc>
            </a:pPr>
            <a:endParaRPr lang="en-US" sz="1600" dirty="0"/>
          </a:p>
        </p:txBody>
      </p:sp>
      <p:sp>
        <p:nvSpPr>
          <p:cNvPr id="21" name="Shape 19"/>
          <p:cNvSpPr/>
          <p:nvPr/>
        </p:nvSpPr>
        <p:spPr>
          <a:xfrm>
            <a:off x="813079" y="2096392"/>
            <a:ext cx="120259" cy="131914"/>
          </a:xfrm>
          <a:prstGeom prst="ellipse">
            <a:avLst/>
          </a:prstGeom>
          <a:solidFill>
            <a:srgbClr val="C1CEF6"/>
          </a:solidFill>
          <a:ln/>
        </p:spPr>
      </p:sp>
      <p:sp>
        <p:nvSpPr>
          <p:cNvPr id="22" name="Text 20"/>
          <p:cNvSpPr/>
          <p:nvPr/>
        </p:nvSpPr>
        <p:spPr>
          <a:xfrm>
            <a:off x="813079" y="2096392"/>
            <a:ext cx="120259" cy="131914"/>
          </a:xfrm>
          <a:prstGeom prst="rect">
            <a:avLst/>
          </a:prstGeom>
          <a:noFill/>
          <a:ln/>
        </p:spPr>
        <p:txBody>
          <a:bodyPr wrap="square" lIns="45720" tIns="91440" rIns="91440" bIns="45720" rtlCol="0" anchor="ctr"/>
          <a:lstStyle/>
          <a:p>
            <a:pPr>
              <a:lnSpc>
                <a:spcPct val="100000"/>
              </a:lnSpc>
            </a:pPr>
            <a:endParaRPr lang="en-US" sz="1600" dirty="0"/>
          </a:p>
        </p:txBody>
      </p:sp>
      <p:sp>
        <p:nvSpPr>
          <p:cNvPr id="23" name="Shape 21"/>
          <p:cNvSpPr/>
          <p:nvPr/>
        </p:nvSpPr>
        <p:spPr>
          <a:xfrm>
            <a:off x="1115231" y="4503296"/>
            <a:ext cx="200024" cy="212992"/>
          </a:xfrm>
          <a:prstGeom prst="ellipse">
            <a:avLst/>
          </a:prstGeom>
          <a:solidFill>
            <a:srgbClr val="000000">
              <a:alpha val="0"/>
            </a:srgbClr>
          </a:solidFill>
          <a:ln w="41275">
            <a:solidFill>
              <a:srgbClr val="FFFFFF"/>
            </a:solidFill>
            <a:prstDash val="solid"/>
          </a:ln>
        </p:spPr>
      </p:sp>
      <p:sp>
        <p:nvSpPr>
          <p:cNvPr id="24" name="Text 22"/>
          <p:cNvSpPr/>
          <p:nvPr/>
        </p:nvSpPr>
        <p:spPr>
          <a:xfrm>
            <a:off x="1115231" y="4503296"/>
            <a:ext cx="200024" cy="212992"/>
          </a:xfrm>
          <a:prstGeom prst="rect">
            <a:avLst/>
          </a:prstGeom>
          <a:noFill/>
          <a:ln/>
        </p:spPr>
        <p:txBody>
          <a:bodyPr wrap="square" lIns="45720" tIns="91440" rIns="91440" bIns="45720" rtlCol="0" anchor="ctr"/>
          <a:lstStyle/>
          <a:p>
            <a:pPr>
              <a:lnSpc>
                <a:spcPct val="100000"/>
              </a:lnSpc>
            </a:pPr>
            <a:endParaRPr lang="en-US" sz="1600" dirty="0"/>
          </a:p>
        </p:txBody>
      </p:sp>
      <p:sp>
        <p:nvSpPr>
          <p:cNvPr id="25" name="Shape 23"/>
          <p:cNvSpPr/>
          <p:nvPr/>
        </p:nvSpPr>
        <p:spPr>
          <a:xfrm>
            <a:off x="1182021" y="4543834"/>
            <a:ext cx="120259" cy="131914"/>
          </a:xfrm>
          <a:prstGeom prst="ellipse">
            <a:avLst/>
          </a:prstGeom>
          <a:solidFill>
            <a:srgbClr val="C1CEF6"/>
          </a:solidFill>
          <a:ln/>
        </p:spPr>
      </p:sp>
      <p:sp>
        <p:nvSpPr>
          <p:cNvPr id="26" name="Text 24"/>
          <p:cNvSpPr/>
          <p:nvPr/>
        </p:nvSpPr>
        <p:spPr>
          <a:xfrm>
            <a:off x="1182021" y="4543834"/>
            <a:ext cx="120259" cy="131914"/>
          </a:xfrm>
          <a:prstGeom prst="rect">
            <a:avLst/>
          </a:prstGeom>
          <a:noFill/>
          <a:ln/>
        </p:spPr>
        <p:txBody>
          <a:bodyPr wrap="square" lIns="45720" tIns="91440" rIns="91440" bIns="45720" rtlCol="0" anchor="ctr"/>
          <a:lstStyle/>
          <a:p>
            <a:pPr>
              <a:lnSpc>
                <a:spcPct val="100000"/>
              </a:lnSpc>
            </a:pPr>
            <a:endParaRPr lang="en-US" sz="1600" dirty="0"/>
          </a:p>
        </p:txBody>
      </p:sp>
      <p:pic>
        <p:nvPicPr>
          <p:cNvPr id="27" name="Image 0" descr="https://kimi-img.moonshot.cn/pub/slides/slides_tmpl/image/25-08-27-20:04:39-d2nf8lp8bjvh7rlj0ai0.jpeg"/>
          <p:cNvPicPr>
            <a:picLocks noChangeAspect="1"/>
          </p:cNvPicPr>
          <p:nvPr/>
        </p:nvPicPr>
        <p:blipFill>
          <a:blip r:embed="rId3"/>
          <a:stretch>
            <a:fillRect/>
          </a:stretch>
        </p:blipFill>
        <p:spPr>
          <a:xfrm>
            <a:off x="6096000" y="0"/>
            <a:ext cx="6204927" cy="6858000"/>
          </a:xfrm>
          <a:prstGeom prst="rect">
            <a:avLst/>
          </a:prstGeom>
        </p:spPr>
      </p:pic>
      <p:sp>
        <p:nvSpPr>
          <p:cNvPr id="28" name="Text 25"/>
          <p:cNvSpPr/>
          <p:nvPr/>
        </p:nvSpPr>
        <p:spPr>
          <a:xfrm>
            <a:off x="1010920" y="2128520"/>
            <a:ext cx="4563110" cy="426720"/>
          </a:xfrm>
          <a:prstGeom prst="rect">
            <a:avLst/>
          </a:prstGeom>
          <a:noFill/>
          <a:ln/>
        </p:spPr>
        <p:txBody>
          <a:bodyPr wrap="square" lIns="91440" tIns="45720" rIns="91440" bIns="45720" rtlCol="0" anchor="ctr"/>
          <a:lstStyle/>
          <a:p>
            <a:pPr algn="just">
              <a:lnSpc>
                <a:spcPct val="100000"/>
              </a:lnSpc>
            </a:pPr>
            <a:r>
              <a:rPr lang="en-US" sz="1800" dirty="0">
                <a:solidFill>
                  <a:srgbClr val="606C9A"/>
                </a:solidFill>
                <a:latin typeface="MiSans" pitchFamily="34" charset="0"/>
                <a:ea typeface="MiSans" pitchFamily="34" charset="-122"/>
                <a:cs typeface="MiSans" pitchFamily="34" charset="-120"/>
              </a:rPr>
              <a:t>Run Development Server</a:t>
            </a:r>
            <a:endParaRPr lang="en-US" sz="1600" dirty="0"/>
          </a:p>
        </p:txBody>
      </p:sp>
      <p:sp>
        <p:nvSpPr>
          <p:cNvPr id="29" name="Text 26"/>
          <p:cNvSpPr/>
          <p:nvPr/>
        </p:nvSpPr>
        <p:spPr>
          <a:xfrm>
            <a:off x="940435" y="2436495"/>
            <a:ext cx="4563110" cy="1568450"/>
          </a:xfrm>
          <a:prstGeom prst="rect">
            <a:avLst/>
          </a:prstGeom>
          <a:noFill/>
          <a:ln/>
        </p:spPr>
        <p:txBody>
          <a:bodyPr wrap="square" lIns="91440" tIns="45720" rIns="91440" bIns="45720" rtlCol="0" anchor="ctr">
            <a:spAutoFit/>
          </a:bodyPr>
          <a:lstStyle/>
          <a:p>
            <a:pPr>
              <a:lnSpc>
                <a:spcPct val="100000"/>
              </a:lnSpc>
            </a:pPr>
            <a:r>
              <a:rPr lang="en-US" sz="1600" dirty="0">
                <a:solidFill>
                  <a:srgbClr val="606C9A"/>
                </a:solidFill>
                <a:latin typeface="MiSans" pitchFamily="34" charset="0"/>
                <a:ea typeface="MiSans" pitchFamily="34" charset="-122"/>
                <a:cs typeface="MiSans" pitchFamily="34" charset="-120"/>
              </a:rPr>
              <a:t>Remind learners to run the development server using python manage.py runserver. Ensure they understand how to access the application at 127.0.0.1:8000.</a:t>
            </a:r>
            <a:endParaRPr lang="en-US" sz="1600" dirty="0"/>
          </a:p>
        </p:txBody>
      </p:sp>
      <p:sp>
        <p:nvSpPr>
          <p:cNvPr id="30" name="Text 27"/>
          <p:cNvSpPr/>
          <p:nvPr/>
        </p:nvSpPr>
        <p:spPr>
          <a:xfrm>
            <a:off x="1410335" y="4457700"/>
            <a:ext cx="4234180" cy="675640"/>
          </a:xfrm>
          <a:prstGeom prst="rect">
            <a:avLst/>
          </a:prstGeom>
          <a:noFill/>
          <a:ln/>
        </p:spPr>
        <p:txBody>
          <a:bodyPr wrap="square" lIns="91440" tIns="45720" rIns="91440" bIns="45720" rtlCol="0" anchor="ctr">
            <a:spAutoFit/>
          </a:bodyPr>
          <a:lstStyle/>
          <a:p>
            <a:pPr algn="just">
              <a:lnSpc>
                <a:spcPct val="100000"/>
              </a:lnSpc>
            </a:pPr>
            <a:r>
              <a:rPr lang="en-US" sz="1800" dirty="0">
                <a:solidFill>
                  <a:srgbClr val="606C9A"/>
                </a:solidFill>
                <a:latin typeface="MiSans" pitchFamily="34" charset="0"/>
                <a:ea typeface="MiSans" pitchFamily="34" charset="-122"/>
                <a:cs typeface="MiSans" pitchFamily="34" charset="-120"/>
              </a:rPr>
              <a:t>Verify Deployment</a:t>
            </a:r>
            <a:endParaRPr lang="en-US" sz="1600" dirty="0"/>
          </a:p>
        </p:txBody>
      </p:sp>
      <p:sp>
        <p:nvSpPr>
          <p:cNvPr id="31" name="Text 28"/>
          <p:cNvSpPr/>
          <p:nvPr/>
        </p:nvSpPr>
        <p:spPr>
          <a:xfrm>
            <a:off x="1276985" y="4647565"/>
            <a:ext cx="4672965" cy="1702435"/>
          </a:xfrm>
          <a:prstGeom prst="rect">
            <a:avLst/>
          </a:prstGeom>
          <a:noFill/>
          <a:ln/>
        </p:spPr>
        <p:txBody>
          <a:bodyPr wrap="square" lIns="91440" tIns="45720" rIns="91440" bIns="45720" rtlCol="0" anchor="ctr"/>
          <a:lstStyle/>
          <a:p>
            <a:pPr>
              <a:lnSpc>
                <a:spcPct val="100000"/>
              </a:lnSpc>
            </a:pPr>
            <a:r>
              <a:rPr lang="en-US" sz="1600" dirty="0">
                <a:solidFill>
                  <a:srgbClr val="606C9A"/>
                </a:solidFill>
                <a:latin typeface="MiSans" pitchFamily="34" charset="0"/>
                <a:ea typeface="MiSans" pitchFamily="34" charset="-122"/>
                <a:cs typeface="MiSans" pitchFamily="34" charset="-120"/>
              </a:rPr>
              <a:t>Guide learners to verify that static files, media files, and all CRUD operations are working correctly. Ensure they can showcase their working blog application.</a:t>
            </a:r>
            <a:endParaRPr lang="en-US" sz="1600" dirty="0"/>
          </a:p>
        </p:txBody>
      </p:sp>
    </p:spTree>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name="Slide 17">
    <p:bg>
      <p:bgPr>
        <a:gradFill flip="none" rotWithShape="0">
          <a:gsLst>
            <a:gs pos="0">
              <a:srgbClr val="FFF2C6"/>
            </a:gs>
            <a:gs pos="47000">
              <a:srgbClr val="D8E1FD"/>
            </a:gs>
            <a:gs pos="78000">
              <a:srgbClr val="C7D5FC"/>
            </a:gs>
            <a:gs pos="100000">
              <a:srgbClr val="FDF8CB"/>
            </a:gs>
          </a:gsLst>
          <a:lin ang="2400000" scaled="1"/>
        </a:gradFill>
        <a:effectLst/>
      </p:bgPr>
    </p:bg>
    <p:spTree>
      <p:nvGrpSpPr>
        <p:cNvPr id="1" name=""/>
        <p:cNvGrpSpPr/>
        <p:nvPr/>
      </p:nvGrpSpPr>
      <p:grpSpPr>
        <a:xfrm>
          <a:off x="0" y="0"/>
          <a:ext cx="0" cy="0"/>
          <a:chOff x="0" y="0"/>
          <a:chExt cx="0" cy="0"/>
        </a:xfrm>
      </p:grpSpPr>
      <p:pic>
        <p:nvPicPr>
          <p:cNvPr id="2" name="Image 0" descr="https://kimi-img.moonshot.cn/pub/slides/slides_tmpl/image/25-08-27-20:04:38-d2nf8lh8bjvh7rlj0aeg.png"/>
          <p:cNvPicPr>
            <a:picLocks noChangeAspect="1"/>
          </p:cNvPicPr>
          <p:nvPr/>
        </p:nvPicPr>
        <p:blipFill>
          <a:blip r:embed="rId3"/>
          <a:stretch>
            <a:fillRect/>
          </a:stretch>
        </p:blipFill>
        <p:spPr>
          <a:xfrm>
            <a:off x="4928399" y="517692"/>
            <a:ext cx="7251700" cy="6340308"/>
          </a:xfrm>
          <a:prstGeom prst="rect">
            <a:avLst/>
          </a:prstGeom>
        </p:spPr>
      </p:pic>
      <p:sp>
        <p:nvSpPr>
          <p:cNvPr id="3" name="Text 0"/>
          <p:cNvSpPr/>
          <p:nvPr/>
        </p:nvSpPr>
        <p:spPr>
          <a:xfrm>
            <a:off x="7048502" y="2308860"/>
            <a:ext cx="4599086" cy="3861792"/>
          </a:xfrm>
          <a:prstGeom prst="rect">
            <a:avLst/>
          </a:prstGeom>
          <a:noFill/>
          <a:ln/>
        </p:spPr>
        <p:txBody>
          <a:bodyPr wrap="square" lIns="91440" tIns="45720" rIns="91440" bIns="45720" rtlCol="0" anchor="ctr">
            <a:spAutoFit/>
          </a:bodyPr>
          <a:lstStyle/>
          <a:p>
            <a:pPr algn="just">
              <a:lnSpc>
                <a:spcPct val="100000"/>
              </a:lnSpc>
            </a:pPr>
            <a:r>
              <a:rPr lang="en-US" sz="25000" dirty="0">
                <a:solidFill>
                  <a:srgbClr val="7F9CDF"/>
                </a:solidFill>
                <a:latin typeface="MiSans" pitchFamily="34" charset="0"/>
                <a:ea typeface="MiSans" pitchFamily="34" charset="-122"/>
                <a:cs typeface="MiSans" pitchFamily="34" charset="-120"/>
              </a:rPr>
              <a:t>05</a:t>
            </a:r>
            <a:endParaRPr lang="en-US" sz="1600" dirty="0"/>
          </a:p>
        </p:txBody>
      </p:sp>
      <p:sp>
        <p:nvSpPr>
          <p:cNvPr id="4" name="Text 1"/>
          <p:cNvSpPr/>
          <p:nvPr/>
        </p:nvSpPr>
        <p:spPr>
          <a:xfrm>
            <a:off x="797560" y="1932305"/>
            <a:ext cx="10755630" cy="613767"/>
          </a:xfrm>
          <a:prstGeom prst="rect">
            <a:avLst/>
          </a:prstGeom>
          <a:noFill/>
          <a:ln/>
        </p:spPr>
        <p:txBody>
          <a:bodyPr wrap="square" lIns="91440" tIns="45720" rIns="91440" bIns="45720" rtlCol="0" anchor="ctr">
            <a:spAutoFit/>
          </a:bodyPr>
          <a:lstStyle/>
          <a:p>
            <a:pPr>
              <a:lnSpc>
                <a:spcPct val="100000"/>
              </a:lnSpc>
            </a:pPr>
            <a:r>
              <a:rPr lang="en-US" sz="4000" dirty="0">
                <a:solidFill>
                  <a:srgbClr val="6D7AAF"/>
                </a:solidFill>
                <a:latin typeface="MiSans" pitchFamily="34" charset="0"/>
                <a:ea typeface="MiSans" pitchFamily="34" charset="-122"/>
                <a:cs typeface="MiSans" pitchFamily="34" charset="-120"/>
              </a:rPr>
              <a:t>Tips &amp; Wrap</a:t>
            </a:r>
            <a:endParaRPr lang="en-US" sz="1600" dirty="0"/>
          </a:p>
        </p:txBody>
      </p:sp>
      <p:sp>
        <p:nvSpPr>
          <p:cNvPr id="5" name="Shape 2"/>
          <p:cNvSpPr/>
          <p:nvPr/>
        </p:nvSpPr>
        <p:spPr>
          <a:xfrm>
            <a:off x="731049" y="856006"/>
            <a:ext cx="133350" cy="137160"/>
          </a:xfrm>
          <a:prstGeom prst="ellipse">
            <a:avLst/>
          </a:prstGeom>
          <a:solidFill>
            <a:srgbClr val="FFFFFF"/>
          </a:solidFill>
          <a:ln/>
        </p:spPr>
      </p:sp>
      <p:sp>
        <p:nvSpPr>
          <p:cNvPr id="6" name="Text 3"/>
          <p:cNvSpPr/>
          <p:nvPr/>
        </p:nvSpPr>
        <p:spPr>
          <a:xfrm>
            <a:off x="731049" y="856006"/>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7" name="Shape 4"/>
          <p:cNvSpPr/>
          <p:nvPr/>
        </p:nvSpPr>
        <p:spPr>
          <a:xfrm>
            <a:off x="931074" y="856006"/>
            <a:ext cx="133350" cy="137160"/>
          </a:xfrm>
          <a:prstGeom prst="ellipse">
            <a:avLst/>
          </a:prstGeom>
          <a:solidFill>
            <a:srgbClr val="FFFFFF"/>
          </a:solidFill>
          <a:ln/>
        </p:spPr>
      </p:sp>
      <p:sp>
        <p:nvSpPr>
          <p:cNvPr id="8" name="Text 5"/>
          <p:cNvSpPr/>
          <p:nvPr/>
        </p:nvSpPr>
        <p:spPr>
          <a:xfrm>
            <a:off x="931074" y="856006"/>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9" name="Shape 6"/>
          <p:cNvSpPr/>
          <p:nvPr/>
        </p:nvSpPr>
        <p:spPr>
          <a:xfrm>
            <a:off x="1131099" y="856006"/>
            <a:ext cx="133350" cy="137160"/>
          </a:xfrm>
          <a:prstGeom prst="ellipse">
            <a:avLst/>
          </a:prstGeom>
          <a:solidFill>
            <a:srgbClr val="FFFFFF"/>
          </a:solidFill>
          <a:ln/>
        </p:spPr>
      </p:sp>
      <p:sp>
        <p:nvSpPr>
          <p:cNvPr id="10" name="Text 7"/>
          <p:cNvSpPr/>
          <p:nvPr/>
        </p:nvSpPr>
        <p:spPr>
          <a:xfrm>
            <a:off x="1131099" y="856006"/>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1" name="Shape 8"/>
          <p:cNvSpPr/>
          <p:nvPr/>
        </p:nvSpPr>
        <p:spPr>
          <a:xfrm>
            <a:off x="1331124" y="856006"/>
            <a:ext cx="133350" cy="137160"/>
          </a:xfrm>
          <a:prstGeom prst="ellipse">
            <a:avLst/>
          </a:prstGeom>
          <a:solidFill>
            <a:srgbClr val="FFFFFF"/>
          </a:solidFill>
          <a:ln/>
        </p:spPr>
      </p:sp>
      <p:sp>
        <p:nvSpPr>
          <p:cNvPr id="12" name="Text 9"/>
          <p:cNvSpPr/>
          <p:nvPr/>
        </p:nvSpPr>
        <p:spPr>
          <a:xfrm>
            <a:off x="1331124" y="856006"/>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3" name="Shape 10"/>
          <p:cNvSpPr/>
          <p:nvPr/>
        </p:nvSpPr>
        <p:spPr>
          <a:xfrm>
            <a:off x="527687" y="1596530"/>
            <a:ext cx="133350" cy="137160"/>
          </a:xfrm>
          <a:prstGeom prst="ellipse">
            <a:avLst/>
          </a:prstGeom>
          <a:solidFill>
            <a:srgbClr val="FFFFFF"/>
          </a:solidFill>
          <a:ln/>
        </p:spPr>
      </p:sp>
      <p:sp>
        <p:nvSpPr>
          <p:cNvPr id="14" name="Text 11"/>
          <p:cNvSpPr/>
          <p:nvPr/>
        </p:nvSpPr>
        <p:spPr>
          <a:xfrm>
            <a:off x="527687" y="1596530"/>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5" name="Shape 12"/>
          <p:cNvSpPr/>
          <p:nvPr/>
        </p:nvSpPr>
        <p:spPr>
          <a:xfrm>
            <a:off x="527687" y="1396504"/>
            <a:ext cx="133350" cy="137160"/>
          </a:xfrm>
          <a:prstGeom prst="ellipse">
            <a:avLst/>
          </a:prstGeom>
          <a:solidFill>
            <a:srgbClr val="FFFFFF"/>
          </a:solidFill>
          <a:ln/>
        </p:spPr>
      </p:sp>
      <p:sp>
        <p:nvSpPr>
          <p:cNvPr id="16" name="Text 13"/>
          <p:cNvSpPr/>
          <p:nvPr/>
        </p:nvSpPr>
        <p:spPr>
          <a:xfrm>
            <a:off x="527687" y="1396504"/>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7" name="Shape 14"/>
          <p:cNvSpPr/>
          <p:nvPr/>
        </p:nvSpPr>
        <p:spPr>
          <a:xfrm>
            <a:off x="527687" y="1196479"/>
            <a:ext cx="133350" cy="137160"/>
          </a:xfrm>
          <a:prstGeom prst="ellipse">
            <a:avLst/>
          </a:prstGeom>
          <a:solidFill>
            <a:srgbClr val="FFFFFF"/>
          </a:solidFill>
          <a:ln/>
        </p:spPr>
      </p:sp>
      <p:sp>
        <p:nvSpPr>
          <p:cNvPr id="18" name="Text 15"/>
          <p:cNvSpPr/>
          <p:nvPr/>
        </p:nvSpPr>
        <p:spPr>
          <a:xfrm>
            <a:off x="527687" y="1196479"/>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9" name="Shape 16"/>
          <p:cNvSpPr/>
          <p:nvPr/>
        </p:nvSpPr>
        <p:spPr>
          <a:xfrm>
            <a:off x="527687" y="996455"/>
            <a:ext cx="133350" cy="137160"/>
          </a:xfrm>
          <a:prstGeom prst="ellipse">
            <a:avLst/>
          </a:prstGeom>
          <a:solidFill>
            <a:srgbClr val="FFFFFF"/>
          </a:solidFill>
          <a:ln/>
        </p:spPr>
      </p:sp>
      <p:sp>
        <p:nvSpPr>
          <p:cNvPr id="20" name="Text 17"/>
          <p:cNvSpPr/>
          <p:nvPr/>
        </p:nvSpPr>
        <p:spPr>
          <a:xfrm>
            <a:off x="527687" y="996455"/>
            <a:ext cx="133350" cy="137160"/>
          </a:xfrm>
          <a:prstGeom prst="rect">
            <a:avLst/>
          </a:prstGeom>
          <a:noFill/>
          <a:ln/>
        </p:spPr>
        <p:txBody>
          <a:bodyPr wrap="square" lIns="45720" tIns="91440" rIns="91440" bIns="45720" rtlCol="0" anchor="ctr"/>
          <a:lstStyle/>
          <a:p>
            <a:pPr>
              <a:lnSpc>
                <a:spcPct val="100000"/>
              </a:lnSpc>
            </a:pPr>
            <a:endParaRPr lang="en-US" sz="1600" dirty="0"/>
          </a:p>
        </p:txBody>
      </p:sp>
      <p:pic>
        <p:nvPicPr>
          <p:cNvPr id="21" name="Image 1" descr="https://kimi-img.moonshot.cn/pub/slides/slides_tmpl/image/25-08-27-20:04:34-d2nf8kh8bjvh7rlj0a80.png"/>
          <p:cNvPicPr>
            <a:picLocks noChangeAspect="1"/>
          </p:cNvPicPr>
          <p:nvPr/>
        </p:nvPicPr>
        <p:blipFill>
          <a:blip r:embed="rId4">
            <a:alphaModFix amt="59000"/>
          </a:blip>
          <a:stretch>
            <a:fillRect/>
          </a:stretch>
        </p:blipFill>
        <p:spPr>
          <a:xfrm>
            <a:off x="5131435" y="330200"/>
            <a:ext cx="7048500" cy="6197600"/>
          </a:xfrm>
          <a:prstGeom prst="rect">
            <a:avLst/>
          </a:prstGeom>
        </p:spPr>
      </p:pic>
      <p:pic>
        <p:nvPicPr>
          <p:cNvPr id="22" name="Image 2" descr="https://kimi-img.moonshot.cn/pub/slides/slides_tmpl/image/25-08-27-20:04:33-d2nf8k98bjvh7rlj0a7g.png"/>
          <p:cNvPicPr>
            <a:picLocks noChangeAspect="1"/>
          </p:cNvPicPr>
          <p:nvPr/>
        </p:nvPicPr>
        <p:blipFill>
          <a:blip r:embed="rId5"/>
          <a:stretch>
            <a:fillRect/>
          </a:stretch>
        </p:blipFill>
        <p:spPr>
          <a:xfrm>
            <a:off x="0" y="3797300"/>
            <a:ext cx="5143500" cy="3060700"/>
          </a:xfrm>
          <a:prstGeom prst="rect">
            <a:avLst/>
          </a:prstGeom>
        </p:spPr>
      </p:pic>
      <p:pic>
        <p:nvPicPr>
          <p:cNvPr id="23" name="Image 3" descr="https://kimi-img.moonshot.cn/pub/slides/slides_tmpl/image/25-08-27-20:04:32-d2nf8k18bjvh7rlj0a5g.png"/>
          <p:cNvPicPr>
            <a:picLocks noChangeAspect="1"/>
          </p:cNvPicPr>
          <p:nvPr/>
        </p:nvPicPr>
        <p:blipFill>
          <a:blip r:embed="rId6"/>
          <a:stretch>
            <a:fillRect/>
          </a:stretch>
        </p:blipFill>
        <p:spPr>
          <a:xfrm>
            <a:off x="512445" y="4587240"/>
            <a:ext cx="152400" cy="1524000"/>
          </a:xfrm>
          <a:prstGeom prst="rect">
            <a:avLst/>
          </a:prstGeom>
        </p:spPr>
      </p:pic>
      <p:pic>
        <p:nvPicPr>
          <p:cNvPr id="24" name="Image 4" descr="https://kimi-img.moonshot.cn/pub/slides/slides_tmpl/image/25-08-27-20:04:32-d2nf8k18bjvh7rlj0a60.png"/>
          <p:cNvPicPr>
            <a:picLocks noChangeAspect="1"/>
          </p:cNvPicPr>
          <p:nvPr/>
        </p:nvPicPr>
        <p:blipFill>
          <a:blip r:embed="rId7"/>
          <a:stretch>
            <a:fillRect/>
          </a:stretch>
        </p:blipFill>
        <p:spPr>
          <a:xfrm>
            <a:off x="1311275" y="3907257"/>
            <a:ext cx="1320800" cy="1371600"/>
          </a:xfrm>
          <a:prstGeom prst="rect">
            <a:avLst/>
          </a:prstGeom>
        </p:spPr>
      </p:pic>
      <p:pic>
        <p:nvPicPr>
          <p:cNvPr id="25" name="Image 5" descr="https://kimi-img.moonshot.cn/pub/slides/slides_tmpl/image/25-08-27-20:04:32-d2nf8k18bjvh7rlj0a6g.png"/>
          <p:cNvPicPr>
            <a:picLocks noChangeAspect="1"/>
          </p:cNvPicPr>
          <p:nvPr/>
        </p:nvPicPr>
        <p:blipFill>
          <a:blip r:embed="rId8"/>
          <a:stretch>
            <a:fillRect/>
          </a:stretch>
        </p:blipFill>
        <p:spPr>
          <a:xfrm>
            <a:off x="10570172" y="1111250"/>
            <a:ext cx="983056" cy="907962"/>
          </a:xfrm>
          <a:prstGeom prst="rect">
            <a:avLst/>
          </a:prstGeom>
        </p:spPr>
      </p:pic>
      <p:sp>
        <p:nvSpPr>
          <p:cNvPr id="26" name="Shape 18"/>
          <p:cNvSpPr/>
          <p:nvPr/>
        </p:nvSpPr>
        <p:spPr>
          <a:xfrm>
            <a:off x="1101725" y="3958057"/>
            <a:ext cx="539750" cy="508001"/>
          </a:xfrm>
          <a:prstGeom prst="ellipse">
            <a:avLst/>
          </a:prstGeom>
          <a:solidFill>
            <a:srgbClr val="B2C4FF"/>
          </a:solidFill>
          <a:ln/>
        </p:spPr>
      </p:sp>
      <p:sp>
        <p:nvSpPr>
          <p:cNvPr id="27" name="Text 19"/>
          <p:cNvSpPr/>
          <p:nvPr/>
        </p:nvSpPr>
        <p:spPr>
          <a:xfrm>
            <a:off x="1101725" y="3958057"/>
            <a:ext cx="539750" cy="508001"/>
          </a:xfrm>
          <a:prstGeom prst="rect">
            <a:avLst/>
          </a:prstGeom>
          <a:noFill/>
          <a:ln/>
        </p:spPr>
        <p:txBody>
          <a:bodyPr wrap="square" lIns="45720" tIns="91440" rIns="91440" bIns="45720" rtlCol="0" anchor="ctr"/>
          <a:lstStyle/>
          <a:p>
            <a:pPr>
              <a:lnSpc>
                <a:spcPct val="100000"/>
              </a:lnSpc>
            </a:pPr>
            <a:endParaRPr lang="en-US" sz="1600" dirty="0"/>
          </a:p>
        </p:txBody>
      </p:sp>
      <p:pic>
        <p:nvPicPr>
          <p:cNvPr id="28" name="Image 6" descr="https://kimi-img.moonshot.cn/pub/slides/slides_tmpl/image/25-08-27-20:04:32-d2nf8k18bjvh7rlj0a60.png"/>
          <p:cNvPicPr>
            <a:picLocks noChangeAspect="1"/>
          </p:cNvPicPr>
          <p:nvPr/>
        </p:nvPicPr>
        <p:blipFill>
          <a:blip r:embed="rId7"/>
          <a:stretch>
            <a:fillRect/>
          </a:stretch>
        </p:blipFill>
        <p:spPr>
          <a:xfrm>
            <a:off x="11187651" y="1515914"/>
            <a:ext cx="731154" cy="676035"/>
          </a:xfrm>
          <a:prstGeom prst="rect">
            <a:avLst/>
          </a:prstGeom>
        </p:spPr>
      </p:pic>
    </p:spTree>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name="Slide 18">
    <p:bg>
      <p:bgPr>
        <a:gradFill flip="none" rotWithShape="0">
          <a:gsLst>
            <a:gs pos="0">
              <a:srgbClr val="D8E1FD"/>
            </a:gs>
            <a:gs pos="14000">
              <a:srgbClr val="C7D5FC"/>
            </a:gs>
            <a:gs pos="44000">
              <a:srgbClr val="FFF8DF"/>
            </a:gs>
            <a:gs pos="100000">
              <a:srgbClr val="D8E1FD"/>
            </a:gs>
          </a:gsLst>
          <a:lin ang="3000000" scaled="1"/>
        </a:gradFill>
        <a:effectLst/>
      </p:bgPr>
    </p:bg>
    <p:spTree>
      <p:nvGrpSpPr>
        <p:cNvPr id="1" name=""/>
        <p:cNvGrpSpPr/>
        <p:nvPr/>
      </p:nvGrpSpPr>
      <p:grpSpPr>
        <a:xfrm>
          <a:off x="0" y="0"/>
          <a:ext cx="0" cy="0"/>
          <a:chOff x="0" y="0"/>
          <a:chExt cx="0" cy="0"/>
        </a:xfrm>
      </p:grpSpPr>
      <p:sp>
        <p:nvSpPr>
          <p:cNvPr id="2" name="Shape 0"/>
          <p:cNvSpPr/>
          <p:nvPr/>
        </p:nvSpPr>
        <p:spPr>
          <a:xfrm>
            <a:off x="7315833" y="465368"/>
            <a:ext cx="133350" cy="137160"/>
          </a:xfrm>
          <a:prstGeom prst="ellipse">
            <a:avLst/>
          </a:prstGeom>
          <a:solidFill>
            <a:srgbClr val="FFFFFF"/>
          </a:solidFill>
          <a:ln/>
        </p:spPr>
      </p:sp>
      <p:sp>
        <p:nvSpPr>
          <p:cNvPr id="3" name="Text 1"/>
          <p:cNvSpPr/>
          <p:nvPr/>
        </p:nvSpPr>
        <p:spPr>
          <a:xfrm>
            <a:off x="7315833" y="465368"/>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4" name="Shape 2"/>
          <p:cNvSpPr/>
          <p:nvPr/>
        </p:nvSpPr>
        <p:spPr>
          <a:xfrm>
            <a:off x="7515858" y="465368"/>
            <a:ext cx="133350" cy="137160"/>
          </a:xfrm>
          <a:prstGeom prst="ellipse">
            <a:avLst/>
          </a:prstGeom>
          <a:solidFill>
            <a:srgbClr val="FFFFFF"/>
          </a:solidFill>
          <a:ln/>
        </p:spPr>
      </p:sp>
      <p:sp>
        <p:nvSpPr>
          <p:cNvPr id="5" name="Text 3"/>
          <p:cNvSpPr/>
          <p:nvPr/>
        </p:nvSpPr>
        <p:spPr>
          <a:xfrm>
            <a:off x="7515858" y="465368"/>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6" name="Shape 4"/>
          <p:cNvSpPr/>
          <p:nvPr/>
        </p:nvSpPr>
        <p:spPr>
          <a:xfrm>
            <a:off x="7715883" y="465368"/>
            <a:ext cx="133350" cy="137160"/>
          </a:xfrm>
          <a:prstGeom prst="ellipse">
            <a:avLst/>
          </a:prstGeom>
          <a:solidFill>
            <a:srgbClr val="FFFFFF"/>
          </a:solidFill>
          <a:ln/>
        </p:spPr>
      </p:sp>
      <p:sp>
        <p:nvSpPr>
          <p:cNvPr id="7" name="Text 5"/>
          <p:cNvSpPr/>
          <p:nvPr/>
        </p:nvSpPr>
        <p:spPr>
          <a:xfrm>
            <a:off x="7715883" y="465368"/>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8" name="Shape 6"/>
          <p:cNvSpPr/>
          <p:nvPr/>
        </p:nvSpPr>
        <p:spPr>
          <a:xfrm>
            <a:off x="7915908" y="465368"/>
            <a:ext cx="133350" cy="137160"/>
          </a:xfrm>
          <a:prstGeom prst="ellipse">
            <a:avLst/>
          </a:prstGeom>
          <a:solidFill>
            <a:srgbClr val="FFFFFF"/>
          </a:solidFill>
          <a:ln/>
        </p:spPr>
      </p:sp>
      <p:sp>
        <p:nvSpPr>
          <p:cNvPr id="9" name="Text 7"/>
          <p:cNvSpPr/>
          <p:nvPr/>
        </p:nvSpPr>
        <p:spPr>
          <a:xfrm>
            <a:off x="7915908" y="465368"/>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0" name="Shape 8"/>
          <p:cNvSpPr/>
          <p:nvPr/>
        </p:nvSpPr>
        <p:spPr>
          <a:xfrm>
            <a:off x="7108189" y="1198794"/>
            <a:ext cx="133350" cy="137160"/>
          </a:xfrm>
          <a:prstGeom prst="ellipse">
            <a:avLst/>
          </a:prstGeom>
          <a:solidFill>
            <a:srgbClr val="FFFFFF"/>
          </a:solidFill>
          <a:ln/>
        </p:spPr>
      </p:sp>
      <p:sp>
        <p:nvSpPr>
          <p:cNvPr id="11" name="Text 9"/>
          <p:cNvSpPr/>
          <p:nvPr/>
        </p:nvSpPr>
        <p:spPr>
          <a:xfrm>
            <a:off x="7108189" y="1198794"/>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2" name="Shape 10"/>
          <p:cNvSpPr/>
          <p:nvPr/>
        </p:nvSpPr>
        <p:spPr>
          <a:xfrm>
            <a:off x="7108189" y="998768"/>
            <a:ext cx="133350" cy="137160"/>
          </a:xfrm>
          <a:prstGeom prst="ellipse">
            <a:avLst/>
          </a:prstGeom>
          <a:solidFill>
            <a:srgbClr val="FFFFFF"/>
          </a:solidFill>
          <a:ln/>
        </p:spPr>
      </p:sp>
      <p:sp>
        <p:nvSpPr>
          <p:cNvPr id="13" name="Text 11"/>
          <p:cNvSpPr/>
          <p:nvPr/>
        </p:nvSpPr>
        <p:spPr>
          <a:xfrm>
            <a:off x="7108189" y="998768"/>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4" name="Shape 12"/>
          <p:cNvSpPr/>
          <p:nvPr/>
        </p:nvSpPr>
        <p:spPr>
          <a:xfrm>
            <a:off x="7108189" y="798743"/>
            <a:ext cx="133350" cy="137160"/>
          </a:xfrm>
          <a:prstGeom prst="ellipse">
            <a:avLst/>
          </a:prstGeom>
          <a:solidFill>
            <a:srgbClr val="FFFFFF"/>
          </a:solidFill>
          <a:ln/>
        </p:spPr>
      </p:sp>
      <p:sp>
        <p:nvSpPr>
          <p:cNvPr id="15" name="Text 13"/>
          <p:cNvSpPr/>
          <p:nvPr/>
        </p:nvSpPr>
        <p:spPr>
          <a:xfrm>
            <a:off x="7108189" y="798743"/>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6" name="Shape 14"/>
          <p:cNvSpPr/>
          <p:nvPr/>
        </p:nvSpPr>
        <p:spPr>
          <a:xfrm>
            <a:off x="7108189" y="598719"/>
            <a:ext cx="133350" cy="137160"/>
          </a:xfrm>
          <a:prstGeom prst="ellipse">
            <a:avLst/>
          </a:prstGeom>
          <a:solidFill>
            <a:srgbClr val="FFFFFF"/>
          </a:solidFill>
          <a:ln/>
        </p:spPr>
      </p:sp>
      <p:sp>
        <p:nvSpPr>
          <p:cNvPr id="17" name="Text 15"/>
          <p:cNvSpPr/>
          <p:nvPr/>
        </p:nvSpPr>
        <p:spPr>
          <a:xfrm>
            <a:off x="7108189" y="598719"/>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8" name="Text 16"/>
          <p:cNvSpPr/>
          <p:nvPr/>
        </p:nvSpPr>
        <p:spPr>
          <a:xfrm>
            <a:off x="7364095" y="681990"/>
            <a:ext cx="3831590" cy="1950085"/>
          </a:xfrm>
          <a:prstGeom prst="rect">
            <a:avLst/>
          </a:prstGeom>
          <a:noFill/>
          <a:ln/>
        </p:spPr>
        <p:txBody>
          <a:bodyPr wrap="square" lIns="91440" tIns="45720" rIns="91440" bIns="45720" rtlCol="0" anchor="t"/>
          <a:lstStyle/>
          <a:p>
            <a:pPr algn="just">
              <a:lnSpc>
                <a:spcPct val="100000"/>
              </a:lnSpc>
            </a:pPr>
            <a:r>
              <a:rPr lang="en-US" sz="2400" dirty="0">
                <a:solidFill>
                  <a:srgbClr val="606C9A"/>
                </a:solidFill>
                <a:latin typeface="MiSans" pitchFamily="34" charset="0"/>
                <a:ea typeface="MiSans" pitchFamily="34" charset="-122"/>
                <a:cs typeface="MiSans" pitchFamily="34" charset="-120"/>
              </a:rPr>
              <a:t>Pro Tips Recap</a:t>
            </a:r>
            <a:endParaRPr lang="en-US" sz="1600" dirty="0"/>
          </a:p>
        </p:txBody>
      </p:sp>
      <p:sp>
        <p:nvSpPr>
          <p:cNvPr id="19" name="Shape 17"/>
          <p:cNvSpPr/>
          <p:nvPr/>
        </p:nvSpPr>
        <p:spPr>
          <a:xfrm>
            <a:off x="3281620" y="2525339"/>
            <a:ext cx="200024" cy="212992"/>
          </a:xfrm>
          <a:prstGeom prst="ellipse">
            <a:avLst/>
          </a:prstGeom>
          <a:solidFill>
            <a:srgbClr val="000000">
              <a:alpha val="0"/>
            </a:srgbClr>
          </a:solidFill>
          <a:ln w="41275">
            <a:solidFill>
              <a:srgbClr val="FFFFFF"/>
            </a:solidFill>
            <a:prstDash val="solid"/>
          </a:ln>
        </p:spPr>
      </p:sp>
      <p:sp>
        <p:nvSpPr>
          <p:cNvPr id="20" name="Text 18"/>
          <p:cNvSpPr/>
          <p:nvPr/>
        </p:nvSpPr>
        <p:spPr>
          <a:xfrm>
            <a:off x="3281620" y="2525339"/>
            <a:ext cx="200024" cy="212992"/>
          </a:xfrm>
          <a:prstGeom prst="rect">
            <a:avLst/>
          </a:prstGeom>
          <a:noFill/>
          <a:ln/>
        </p:spPr>
        <p:txBody>
          <a:bodyPr wrap="square" lIns="45720" tIns="91440" rIns="91440" bIns="45720" rtlCol="0" anchor="ctr"/>
          <a:lstStyle/>
          <a:p>
            <a:pPr>
              <a:lnSpc>
                <a:spcPct val="100000"/>
              </a:lnSpc>
            </a:pPr>
            <a:endParaRPr lang="en-US" sz="1600" dirty="0"/>
          </a:p>
        </p:txBody>
      </p:sp>
      <p:sp>
        <p:nvSpPr>
          <p:cNvPr id="21" name="Shape 19"/>
          <p:cNvSpPr/>
          <p:nvPr/>
        </p:nvSpPr>
        <p:spPr>
          <a:xfrm>
            <a:off x="3348410" y="2565877"/>
            <a:ext cx="120259" cy="131914"/>
          </a:xfrm>
          <a:prstGeom prst="ellipse">
            <a:avLst/>
          </a:prstGeom>
          <a:solidFill>
            <a:srgbClr val="C1CEF6"/>
          </a:solidFill>
          <a:ln/>
        </p:spPr>
      </p:sp>
      <p:sp>
        <p:nvSpPr>
          <p:cNvPr id="22" name="Text 20"/>
          <p:cNvSpPr/>
          <p:nvPr/>
        </p:nvSpPr>
        <p:spPr>
          <a:xfrm>
            <a:off x="3348410" y="2565877"/>
            <a:ext cx="120259" cy="131914"/>
          </a:xfrm>
          <a:prstGeom prst="rect">
            <a:avLst/>
          </a:prstGeom>
          <a:noFill/>
          <a:ln/>
        </p:spPr>
        <p:txBody>
          <a:bodyPr wrap="square" lIns="45720" tIns="91440" rIns="91440" bIns="45720" rtlCol="0" anchor="ctr"/>
          <a:lstStyle/>
          <a:p>
            <a:pPr>
              <a:lnSpc>
                <a:spcPct val="100000"/>
              </a:lnSpc>
            </a:pPr>
            <a:endParaRPr lang="en-US" sz="1600" dirty="0"/>
          </a:p>
        </p:txBody>
      </p:sp>
      <p:sp>
        <p:nvSpPr>
          <p:cNvPr id="23" name="Shape 21"/>
          <p:cNvSpPr/>
          <p:nvPr/>
        </p:nvSpPr>
        <p:spPr>
          <a:xfrm>
            <a:off x="7435389" y="2522765"/>
            <a:ext cx="228803" cy="212992"/>
          </a:xfrm>
          <a:prstGeom prst="ellipse">
            <a:avLst/>
          </a:prstGeom>
          <a:solidFill>
            <a:srgbClr val="000000">
              <a:alpha val="0"/>
            </a:srgbClr>
          </a:solidFill>
          <a:ln w="41275">
            <a:solidFill>
              <a:srgbClr val="FFFFFF"/>
            </a:solidFill>
            <a:prstDash val="solid"/>
          </a:ln>
        </p:spPr>
      </p:sp>
      <p:sp>
        <p:nvSpPr>
          <p:cNvPr id="24" name="Text 22"/>
          <p:cNvSpPr/>
          <p:nvPr/>
        </p:nvSpPr>
        <p:spPr>
          <a:xfrm>
            <a:off x="7435389" y="2522765"/>
            <a:ext cx="228803" cy="212992"/>
          </a:xfrm>
          <a:prstGeom prst="rect">
            <a:avLst/>
          </a:prstGeom>
          <a:noFill/>
          <a:ln/>
        </p:spPr>
        <p:txBody>
          <a:bodyPr wrap="square" lIns="45720" tIns="91440" rIns="91440" bIns="45720" rtlCol="0" anchor="ctr"/>
          <a:lstStyle/>
          <a:p>
            <a:pPr>
              <a:lnSpc>
                <a:spcPct val="100000"/>
              </a:lnSpc>
            </a:pPr>
            <a:endParaRPr lang="en-US" sz="1600" dirty="0"/>
          </a:p>
        </p:txBody>
      </p:sp>
      <p:sp>
        <p:nvSpPr>
          <p:cNvPr id="25" name="Shape 23"/>
          <p:cNvSpPr/>
          <p:nvPr/>
        </p:nvSpPr>
        <p:spPr>
          <a:xfrm>
            <a:off x="7511788" y="2563303"/>
            <a:ext cx="137562" cy="131914"/>
          </a:xfrm>
          <a:prstGeom prst="ellipse">
            <a:avLst/>
          </a:prstGeom>
          <a:solidFill>
            <a:srgbClr val="C1CEF6"/>
          </a:solidFill>
          <a:ln/>
        </p:spPr>
      </p:sp>
      <p:sp>
        <p:nvSpPr>
          <p:cNvPr id="26" name="Text 24"/>
          <p:cNvSpPr/>
          <p:nvPr/>
        </p:nvSpPr>
        <p:spPr>
          <a:xfrm>
            <a:off x="7511788" y="2563303"/>
            <a:ext cx="137562" cy="131914"/>
          </a:xfrm>
          <a:prstGeom prst="rect">
            <a:avLst/>
          </a:prstGeom>
          <a:noFill/>
          <a:ln/>
        </p:spPr>
        <p:txBody>
          <a:bodyPr wrap="square" lIns="45720" tIns="91440" rIns="91440" bIns="45720" rtlCol="0" anchor="ctr"/>
          <a:lstStyle/>
          <a:p>
            <a:pPr>
              <a:lnSpc>
                <a:spcPct val="100000"/>
              </a:lnSpc>
            </a:pPr>
            <a:endParaRPr lang="en-US" sz="1600" dirty="0"/>
          </a:p>
        </p:txBody>
      </p:sp>
      <p:pic>
        <p:nvPicPr>
          <p:cNvPr id="27" name="Image 0" descr="https://kimi-img.moonshot.cn/pub/slides/slides_tmpl/image/25-08-27-20:04:46-d2nf8nh8bjvh7rlj0av0.jpeg"/>
          <p:cNvPicPr>
            <a:picLocks noChangeAspect="1"/>
          </p:cNvPicPr>
          <p:nvPr/>
        </p:nvPicPr>
        <p:blipFill>
          <a:blip r:embed="rId3"/>
          <a:stretch>
            <a:fillRect/>
          </a:stretch>
        </p:blipFill>
        <p:spPr>
          <a:xfrm>
            <a:off x="-41234" y="21455"/>
            <a:ext cx="3039979" cy="2192535"/>
          </a:xfrm>
          <a:prstGeom prst="rect">
            <a:avLst/>
          </a:prstGeom>
        </p:spPr>
      </p:pic>
      <p:pic>
        <p:nvPicPr>
          <p:cNvPr id="28" name="Image 1" descr="https://kimi-img.moonshot.cn/pub/slides/slides_tmpl/image/25-08-27-20:04:47-d2nf8np8bjvh7rlj0b00.jpeg"/>
          <p:cNvPicPr>
            <a:picLocks noChangeAspect="1"/>
          </p:cNvPicPr>
          <p:nvPr/>
        </p:nvPicPr>
        <p:blipFill>
          <a:blip r:embed="rId4"/>
          <a:stretch>
            <a:fillRect/>
          </a:stretch>
        </p:blipFill>
        <p:spPr>
          <a:xfrm>
            <a:off x="0" y="2346909"/>
            <a:ext cx="3039978" cy="2060067"/>
          </a:xfrm>
          <a:prstGeom prst="rect">
            <a:avLst/>
          </a:prstGeom>
        </p:spPr>
      </p:pic>
      <p:pic>
        <p:nvPicPr>
          <p:cNvPr id="29" name="Image 2" descr="https://kimi-img.moonshot.cn/pub/slides/slides_tmpl/image/25-08-27-20:04:47-d2nf8np8bjvh7rlj0b10.jpeg"/>
          <p:cNvPicPr>
            <a:picLocks noChangeAspect="1"/>
          </p:cNvPicPr>
          <p:nvPr/>
        </p:nvPicPr>
        <p:blipFill>
          <a:blip r:embed="rId5"/>
          <a:stretch>
            <a:fillRect/>
          </a:stretch>
        </p:blipFill>
        <p:spPr>
          <a:xfrm>
            <a:off x="3149358" y="43920"/>
            <a:ext cx="3541163" cy="2192535"/>
          </a:xfrm>
          <a:prstGeom prst="rect">
            <a:avLst/>
          </a:prstGeom>
        </p:spPr>
      </p:pic>
      <p:sp>
        <p:nvSpPr>
          <p:cNvPr id="30" name="Shape 25"/>
          <p:cNvSpPr/>
          <p:nvPr/>
        </p:nvSpPr>
        <p:spPr>
          <a:xfrm>
            <a:off x="490795" y="4717359"/>
            <a:ext cx="200024" cy="212992"/>
          </a:xfrm>
          <a:prstGeom prst="ellipse">
            <a:avLst/>
          </a:prstGeom>
          <a:solidFill>
            <a:srgbClr val="000000">
              <a:alpha val="0"/>
            </a:srgbClr>
          </a:solidFill>
          <a:ln w="41275">
            <a:solidFill>
              <a:srgbClr val="FFFFFF"/>
            </a:solidFill>
            <a:prstDash val="solid"/>
          </a:ln>
        </p:spPr>
      </p:sp>
      <p:sp>
        <p:nvSpPr>
          <p:cNvPr id="31" name="Text 26"/>
          <p:cNvSpPr/>
          <p:nvPr/>
        </p:nvSpPr>
        <p:spPr>
          <a:xfrm>
            <a:off x="490795" y="4717359"/>
            <a:ext cx="200024" cy="212992"/>
          </a:xfrm>
          <a:prstGeom prst="rect">
            <a:avLst/>
          </a:prstGeom>
          <a:noFill/>
          <a:ln/>
        </p:spPr>
        <p:txBody>
          <a:bodyPr wrap="square" lIns="45720" tIns="91440" rIns="91440" bIns="45720" rtlCol="0" anchor="ctr"/>
          <a:lstStyle/>
          <a:p>
            <a:pPr>
              <a:lnSpc>
                <a:spcPct val="100000"/>
              </a:lnSpc>
            </a:pPr>
            <a:endParaRPr lang="en-US" sz="1600" dirty="0"/>
          </a:p>
        </p:txBody>
      </p:sp>
      <p:sp>
        <p:nvSpPr>
          <p:cNvPr id="32" name="Shape 27"/>
          <p:cNvSpPr/>
          <p:nvPr/>
        </p:nvSpPr>
        <p:spPr>
          <a:xfrm>
            <a:off x="557585" y="4757897"/>
            <a:ext cx="120259" cy="131914"/>
          </a:xfrm>
          <a:prstGeom prst="ellipse">
            <a:avLst/>
          </a:prstGeom>
          <a:solidFill>
            <a:srgbClr val="C1CEF6"/>
          </a:solidFill>
          <a:ln/>
        </p:spPr>
      </p:sp>
      <p:sp>
        <p:nvSpPr>
          <p:cNvPr id="33" name="Text 28"/>
          <p:cNvSpPr/>
          <p:nvPr/>
        </p:nvSpPr>
        <p:spPr>
          <a:xfrm>
            <a:off x="557585" y="4757897"/>
            <a:ext cx="120259" cy="131914"/>
          </a:xfrm>
          <a:prstGeom prst="rect">
            <a:avLst/>
          </a:prstGeom>
          <a:noFill/>
          <a:ln/>
        </p:spPr>
        <p:txBody>
          <a:bodyPr wrap="square" lIns="45720" tIns="91440" rIns="91440" bIns="45720" rtlCol="0" anchor="ctr"/>
          <a:lstStyle/>
          <a:p>
            <a:pPr>
              <a:lnSpc>
                <a:spcPct val="100000"/>
              </a:lnSpc>
            </a:pPr>
            <a:endParaRPr lang="en-US" sz="1600" dirty="0"/>
          </a:p>
        </p:txBody>
      </p:sp>
      <p:sp>
        <p:nvSpPr>
          <p:cNvPr id="34" name="Shape 29"/>
          <p:cNvSpPr/>
          <p:nvPr/>
        </p:nvSpPr>
        <p:spPr>
          <a:xfrm>
            <a:off x="6246034" y="4735740"/>
            <a:ext cx="228803" cy="212992"/>
          </a:xfrm>
          <a:prstGeom prst="ellipse">
            <a:avLst/>
          </a:prstGeom>
          <a:solidFill>
            <a:srgbClr val="000000">
              <a:alpha val="0"/>
            </a:srgbClr>
          </a:solidFill>
          <a:ln w="41275">
            <a:solidFill>
              <a:srgbClr val="FFFFFF"/>
            </a:solidFill>
            <a:prstDash val="solid"/>
          </a:ln>
        </p:spPr>
      </p:sp>
      <p:sp>
        <p:nvSpPr>
          <p:cNvPr id="35" name="Text 30"/>
          <p:cNvSpPr/>
          <p:nvPr/>
        </p:nvSpPr>
        <p:spPr>
          <a:xfrm>
            <a:off x="6246034" y="4735740"/>
            <a:ext cx="228803" cy="212992"/>
          </a:xfrm>
          <a:prstGeom prst="rect">
            <a:avLst/>
          </a:prstGeom>
          <a:noFill/>
          <a:ln/>
        </p:spPr>
        <p:txBody>
          <a:bodyPr wrap="square" lIns="45720" tIns="91440" rIns="91440" bIns="45720" rtlCol="0" anchor="ctr"/>
          <a:lstStyle/>
          <a:p>
            <a:pPr>
              <a:lnSpc>
                <a:spcPct val="100000"/>
              </a:lnSpc>
            </a:pPr>
            <a:endParaRPr lang="en-US" sz="1600" dirty="0"/>
          </a:p>
        </p:txBody>
      </p:sp>
      <p:sp>
        <p:nvSpPr>
          <p:cNvPr id="36" name="Shape 31"/>
          <p:cNvSpPr/>
          <p:nvPr/>
        </p:nvSpPr>
        <p:spPr>
          <a:xfrm>
            <a:off x="6322433" y="4776278"/>
            <a:ext cx="137562" cy="131914"/>
          </a:xfrm>
          <a:prstGeom prst="ellipse">
            <a:avLst/>
          </a:prstGeom>
          <a:solidFill>
            <a:srgbClr val="C1CEF6"/>
          </a:solidFill>
          <a:ln/>
        </p:spPr>
      </p:sp>
      <p:sp>
        <p:nvSpPr>
          <p:cNvPr id="37" name="Text 32"/>
          <p:cNvSpPr/>
          <p:nvPr/>
        </p:nvSpPr>
        <p:spPr>
          <a:xfrm>
            <a:off x="6322433" y="4776278"/>
            <a:ext cx="137562" cy="131914"/>
          </a:xfrm>
          <a:prstGeom prst="rect">
            <a:avLst/>
          </a:prstGeom>
          <a:noFill/>
          <a:ln/>
        </p:spPr>
        <p:txBody>
          <a:bodyPr wrap="square" lIns="45720" tIns="91440" rIns="91440" bIns="45720" rtlCol="0" anchor="ctr"/>
          <a:lstStyle/>
          <a:p>
            <a:pPr>
              <a:lnSpc>
                <a:spcPct val="100000"/>
              </a:lnSpc>
            </a:pPr>
            <a:endParaRPr lang="en-US" sz="1600" dirty="0"/>
          </a:p>
        </p:txBody>
      </p:sp>
      <p:sp>
        <p:nvSpPr>
          <p:cNvPr id="38" name="Text 33"/>
          <p:cNvSpPr/>
          <p:nvPr/>
        </p:nvSpPr>
        <p:spPr>
          <a:xfrm>
            <a:off x="3490595" y="2441575"/>
            <a:ext cx="3649980" cy="284559"/>
          </a:xfrm>
          <a:prstGeom prst="rect">
            <a:avLst/>
          </a:prstGeom>
          <a:noFill/>
          <a:ln/>
        </p:spPr>
        <p:txBody>
          <a:bodyPr wrap="square" lIns="91440" tIns="45720" rIns="91440" bIns="45720" rtlCol="0" anchor="ctr">
            <a:spAutoFit/>
          </a:bodyPr>
          <a:lstStyle/>
          <a:p>
            <a:pPr algn="just">
              <a:lnSpc>
                <a:spcPct val="100000"/>
              </a:lnSpc>
            </a:pPr>
            <a:r>
              <a:rPr lang="en-US" sz="1800" dirty="0">
                <a:solidFill>
                  <a:srgbClr val="606C9A"/>
                </a:solidFill>
                <a:latin typeface="MiSans" pitchFamily="34" charset="0"/>
                <a:ea typeface="MiSans" pitchFamily="34" charset="-122"/>
                <a:cs typeface="MiSans" pitchFamily="34" charset="-120"/>
              </a:rPr>
              <a:t>Favor CBVs for CRUD</a:t>
            </a:r>
            <a:endParaRPr lang="en-US" sz="1600" dirty="0"/>
          </a:p>
        </p:txBody>
      </p:sp>
      <p:sp>
        <p:nvSpPr>
          <p:cNvPr id="39" name="Text 34"/>
          <p:cNvSpPr/>
          <p:nvPr/>
        </p:nvSpPr>
        <p:spPr>
          <a:xfrm>
            <a:off x="3509645" y="2930208"/>
            <a:ext cx="3696335" cy="1027509"/>
          </a:xfrm>
          <a:prstGeom prst="rect">
            <a:avLst/>
          </a:prstGeom>
          <a:noFill/>
          <a:ln/>
        </p:spPr>
        <p:txBody>
          <a:bodyPr wrap="square" lIns="91440" tIns="45720" rIns="91440" bIns="45720" rtlCol="0" anchor="ctr">
            <a:spAutoFit/>
          </a:bodyPr>
          <a:lstStyle/>
          <a:p>
            <a:pPr>
              <a:lnSpc>
                <a:spcPct val="100000"/>
              </a:lnSpc>
            </a:pPr>
            <a:r>
              <a:rPr lang="en-US" sz="1400" dirty="0">
                <a:solidFill>
                  <a:srgbClr val="606C9A"/>
                </a:solidFill>
                <a:latin typeface="MiSans" pitchFamily="34" charset="0"/>
                <a:ea typeface="MiSans" pitchFamily="34" charset="-122"/>
                <a:cs typeface="MiSans" pitchFamily="34" charset="-120"/>
              </a:rPr>
              <a:t>Reiterate the benefits of using Class-Based Views for standard CRUD operations. CBVs reduce boilerplate code and provide a clean, reusable structure.</a:t>
            </a:r>
            <a:endParaRPr lang="en-US" sz="1600" dirty="0"/>
          </a:p>
        </p:txBody>
      </p:sp>
      <p:sp>
        <p:nvSpPr>
          <p:cNvPr id="40" name="Text 35"/>
          <p:cNvSpPr/>
          <p:nvPr/>
        </p:nvSpPr>
        <p:spPr>
          <a:xfrm>
            <a:off x="699770" y="4633595"/>
            <a:ext cx="4378325" cy="284559"/>
          </a:xfrm>
          <a:prstGeom prst="rect">
            <a:avLst/>
          </a:prstGeom>
          <a:noFill/>
          <a:ln/>
        </p:spPr>
        <p:txBody>
          <a:bodyPr wrap="square" lIns="91440" tIns="45720" rIns="91440" bIns="45720" rtlCol="0" anchor="ctr">
            <a:spAutoFit/>
          </a:bodyPr>
          <a:lstStyle/>
          <a:p>
            <a:pPr algn="just">
              <a:lnSpc>
                <a:spcPct val="100000"/>
              </a:lnSpc>
            </a:pPr>
            <a:r>
              <a:rPr lang="en-US" sz="1800" dirty="0">
                <a:solidFill>
                  <a:srgbClr val="606C9A"/>
                </a:solidFill>
                <a:latin typeface="MiSans" pitchFamily="34" charset="0"/>
                <a:ea typeface="MiSans" pitchFamily="34" charset="-122"/>
                <a:cs typeface="MiSans" pitchFamily="34" charset="-120"/>
              </a:rPr>
              <a:t>Leverage Messages for Feedback</a:t>
            </a:r>
            <a:endParaRPr lang="en-US" sz="1600" dirty="0"/>
          </a:p>
        </p:txBody>
      </p:sp>
      <p:sp>
        <p:nvSpPr>
          <p:cNvPr id="41" name="Text 36"/>
          <p:cNvSpPr/>
          <p:nvPr/>
        </p:nvSpPr>
        <p:spPr>
          <a:xfrm>
            <a:off x="718820" y="5039995"/>
            <a:ext cx="4378960" cy="1027509"/>
          </a:xfrm>
          <a:prstGeom prst="rect">
            <a:avLst/>
          </a:prstGeom>
          <a:noFill/>
          <a:ln/>
        </p:spPr>
        <p:txBody>
          <a:bodyPr wrap="square" lIns="91440" tIns="45720" rIns="91440" bIns="45720" rtlCol="0" anchor="ctr">
            <a:spAutoFit/>
          </a:bodyPr>
          <a:lstStyle/>
          <a:p>
            <a:pPr>
              <a:lnSpc>
                <a:spcPct val="100000"/>
              </a:lnSpc>
            </a:pPr>
            <a:r>
              <a:rPr lang="en-US" sz="1400" dirty="0">
                <a:solidFill>
                  <a:srgbClr val="606C9A"/>
                </a:solidFill>
                <a:latin typeface="MiSans" pitchFamily="34" charset="0"/>
                <a:ea typeface="MiSans" pitchFamily="34" charset="-122"/>
                <a:cs typeface="MiSans" pitchFamily="34" charset="-120"/>
              </a:rPr>
              <a:t>Emphasize the importance of using Django's messages framework to provide instant feedback to users. Messages enhance the user experience by confirming actions and highlighting errors.</a:t>
            </a:r>
            <a:endParaRPr lang="en-US" sz="1600" dirty="0"/>
          </a:p>
        </p:txBody>
      </p:sp>
      <p:sp>
        <p:nvSpPr>
          <p:cNvPr id="42" name="Text 37"/>
          <p:cNvSpPr/>
          <p:nvPr/>
        </p:nvSpPr>
        <p:spPr>
          <a:xfrm>
            <a:off x="7723505" y="2443480"/>
            <a:ext cx="4273550" cy="284559"/>
          </a:xfrm>
          <a:prstGeom prst="rect">
            <a:avLst/>
          </a:prstGeom>
          <a:noFill/>
          <a:ln/>
        </p:spPr>
        <p:txBody>
          <a:bodyPr wrap="square" lIns="91440" tIns="45720" rIns="91440" bIns="45720" rtlCol="0" anchor="ctr">
            <a:spAutoFit/>
          </a:bodyPr>
          <a:lstStyle/>
          <a:p>
            <a:pPr algn="just">
              <a:lnSpc>
                <a:spcPct val="100000"/>
              </a:lnSpc>
            </a:pPr>
            <a:r>
              <a:rPr lang="en-US" sz="1800" dirty="0">
                <a:solidFill>
                  <a:srgbClr val="606C9A"/>
                </a:solidFill>
                <a:latin typeface="MiSans" pitchFamily="34" charset="0"/>
                <a:ea typeface="MiSans" pitchFamily="34" charset="-122"/>
                <a:cs typeface="MiSans" pitchFamily="34" charset="-120"/>
              </a:rPr>
              <a:t>Keep Templates DRY</a:t>
            </a:r>
            <a:endParaRPr lang="en-US" sz="1600" dirty="0"/>
          </a:p>
        </p:txBody>
      </p:sp>
      <p:sp>
        <p:nvSpPr>
          <p:cNvPr id="43" name="Text 38"/>
          <p:cNvSpPr/>
          <p:nvPr/>
        </p:nvSpPr>
        <p:spPr>
          <a:xfrm>
            <a:off x="7734935" y="2929573"/>
            <a:ext cx="3825240" cy="1027509"/>
          </a:xfrm>
          <a:prstGeom prst="rect">
            <a:avLst/>
          </a:prstGeom>
          <a:noFill/>
          <a:ln/>
        </p:spPr>
        <p:txBody>
          <a:bodyPr wrap="square" lIns="91440" tIns="45720" rIns="91440" bIns="45720" rtlCol="0" anchor="ctr">
            <a:spAutoFit/>
          </a:bodyPr>
          <a:lstStyle/>
          <a:p>
            <a:pPr>
              <a:lnSpc>
                <a:spcPct val="100000"/>
              </a:lnSpc>
            </a:pPr>
            <a:r>
              <a:rPr lang="en-US" sz="1400" dirty="0">
                <a:solidFill>
                  <a:srgbClr val="606C9A"/>
                </a:solidFill>
                <a:latin typeface="MiSans" pitchFamily="34" charset="0"/>
                <a:ea typeface="MiSans" pitchFamily="34" charset="-122"/>
                <a:cs typeface="MiSans" pitchFamily="34" charset="-120"/>
              </a:rPr>
              <a:t>Encourage learners to keep their templates DRY by using base.html for common elements. This ensures consistency and reduces duplication across templates.</a:t>
            </a:r>
            <a:endParaRPr lang="en-US" sz="1600" dirty="0"/>
          </a:p>
        </p:txBody>
      </p:sp>
      <p:sp>
        <p:nvSpPr>
          <p:cNvPr id="44" name="Text 39"/>
          <p:cNvSpPr/>
          <p:nvPr/>
        </p:nvSpPr>
        <p:spPr>
          <a:xfrm>
            <a:off x="6534150" y="4656455"/>
            <a:ext cx="5025390" cy="284559"/>
          </a:xfrm>
          <a:prstGeom prst="rect">
            <a:avLst/>
          </a:prstGeom>
          <a:noFill/>
          <a:ln/>
        </p:spPr>
        <p:txBody>
          <a:bodyPr wrap="square" lIns="91440" tIns="45720" rIns="91440" bIns="45720" rtlCol="0" anchor="ctr">
            <a:spAutoFit/>
          </a:bodyPr>
          <a:lstStyle/>
          <a:p>
            <a:pPr algn="just">
              <a:lnSpc>
                <a:spcPct val="100000"/>
              </a:lnSpc>
            </a:pPr>
            <a:r>
              <a:rPr lang="en-US" sz="1800" dirty="0">
                <a:solidFill>
                  <a:srgbClr val="606C9A"/>
                </a:solidFill>
                <a:latin typeface="MiSans" pitchFamily="34" charset="0"/>
                <a:ea typeface="MiSans" pitchFamily="34" charset="-122"/>
                <a:cs typeface="MiSans" pitchFamily="34" charset="-120"/>
              </a:rPr>
              <a:t>Separate Dev and Prod Settings</a:t>
            </a:r>
            <a:endParaRPr lang="en-US" sz="1600" dirty="0"/>
          </a:p>
        </p:txBody>
      </p:sp>
      <p:sp>
        <p:nvSpPr>
          <p:cNvPr id="45" name="Text 40"/>
          <p:cNvSpPr/>
          <p:nvPr/>
        </p:nvSpPr>
        <p:spPr>
          <a:xfrm>
            <a:off x="6534150" y="5039360"/>
            <a:ext cx="5026025" cy="1027509"/>
          </a:xfrm>
          <a:prstGeom prst="rect">
            <a:avLst/>
          </a:prstGeom>
          <a:noFill/>
          <a:ln/>
        </p:spPr>
        <p:txBody>
          <a:bodyPr wrap="square" lIns="91440" tIns="45720" rIns="91440" bIns="45720" rtlCol="0" anchor="ctr">
            <a:spAutoFit/>
          </a:bodyPr>
          <a:lstStyle/>
          <a:p>
            <a:pPr>
              <a:lnSpc>
                <a:spcPct val="100000"/>
              </a:lnSpc>
            </a:pPr>
            <a:r>
              <a:rPr lang="en-US" sz="1400" dirty="0">
                <a:solidFill>
                  <a:srgbClr val="606C9A"/>
                </a:solidFill>
                <a:latin typeface="MiSans" pitchFamily="34" charset="0"/>
                <a:ea typeface="MiSans" pitchFamily="34" charset="-122"/>
                <a:cs typeface="MiSans" pitchFamily="34" charset="-120"/>
              </a:rPr>
              <a:t>Advise learners to separate development and production settings to manage different configurations efficiently. This practice ensures a smooth transition from development to deployment.</a:t>
            </a:r>
            <a:endParaRPr lang="en-US" sz="1600" dirty="0"/>
          </a:p>
        </p:txBody>
      </p:sp>
    </p:spTree>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name="Slide 19">
    <p:bg>
      <p:bgPr>
        <a:solidFill>
          <a:srgbClr val="D8E1FD"/>
        </a:solidFill>
        <a:effectLst/>
      </p:bgPr>
    </p:bg>
    <p:spTree>
      <p:nvGrpSpPr>
        <p:cNvPr id="1" name=""/>
        <p:cNvGrpSpPr/>
        <p:nvPr/>
      </p:nvGrpSpPr>
      <p:grpSpPr>
        <a:xfrm>
          <a:off x="0" y="0"/>
          <a:ext cx="0" cy="0"/>
          <a:chOff x="0" y="0"/>
          <a:chExt cx="0" cy="0"/>
        </a:xfrm>
      </p:grpSpPr>
      <p:pic>
        <p:nvPicPr>
          <p:cNvPr id="2" name="Image 0" descr="https://kimi-img.moonshot.cn/pub/slides/slides_tmpl/image/25-08-27-20:04:39-d2nf8lp8bjvh7rlj0ahg.jpeg"/>
          <p:cNvPicPr>
            <a:picLocks noChangeAspect="1"/>
          </p:cNvPicPr>
          <p:nvPr/>
        </p:nvPicPr>
        <p:blipFill>
          <a:blip r:embed="rId3"/>
          <a:stretch>
            <a:fillRect/>
          </a:stretch>
        </p:blipFill>
        <p:spPr>
          <a:xfrm flipH="1">
            <a:off x="775381" y="764053"/>
            <a:ext cx="11416619" cy="6020104"/>
          </a:xfrm>
          <a:prstGeom prst="rect">
            <a:avLst/>
          </a:prstGeom>
        </p:spPr>
      </p:pic>
      <p:sp>
        <p:nvSpPr>
          <p:cNvPr id="3" name="Shape 0"/>
          <p:cNvSpPr/>
          <p:nvPr/>
        </p:nvSpPr>
        <p:spPr>
          <a:xfrm>
            <a:off x="763270" y="363523"/>
            <a:ext cx="133350" cy="137160"/>
          </a:xfrm>
          <a:prstGeom prst="ellipse">
            <a:avLst/>
          </a:prstGeom>
          <a:solidFill>
            <a:srgbClr val="FFFFFF"/>
          </a:solidFill>
          <a:ln/>
        </p:spPr>
      </p:sp>
      <p:sp>
        <p:nvSpPr>
          <p:cNvPr id="4" name="Text 1"/>
          <p:cNvSpPr/>
          <p:nvPr/>
        </p:nvSpPr>
        <p:spPr>
          <a:xfrm>
            <a:off x="763270" y="363523"/>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5" name="Shape 2"/>
          <p:cNvSpPr/>
          <p:nvPr/>
        </p:nvSpPr>
        <p:spPr>
          <a:xfrm>
            <a:off x="963295" y="363523"/>
            <a:ext cx="133350" cy="137160"/>
          </a:xfrm>
          <a:prstGeom prst="ellipse">
            <a:avLst/>
          </a:prstGeom>
          <a:solidFill>
            <a:srgbClr val="FFFFFF"/>
          </a:solidFill>
          <a:ln/>
        </p:spPr>
      </p:sp>
      <p:sp>
        <p:nvSpPr>
          <p:cNvPr id="6" name="Text 3"/>
          <p:cNvSpPr/>
          <p:nvPr/>
        </p:nvSpPr>
        <p:spPr>
          <a:xfrm>
            <a:off x="963295" y="363523"/>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7" name="Shape 4"/>
          <p:cNvSpPr/>
          <p:nvPr/>
        </p:nvSpPr>
        <p:spPr>
          <a:xfrm>
            <a:off x="1163320" y="363523"/>
            <a:ext cx="133350" cy="137160"/>
          </a:xfrm>
          <a:prstGeom prst="ellipse">
            <a:avLst/>
          </a:prstGeom>
          <a:solidFill>
            <a:srgbClr val="FFFFFF"/>
          </a:solidFill>
          <a:ln/>
        </p:spPr>
      </p:sp>
      <p:sp>
        <p:nvSpPr>
          <p:cNvPr id="8" name="Text 5"/>
          <p:cNvSpPr/>
          <p:nvPr/>
        </p:nvSpPr>
        <p:spPr>
          <a:xfrm>
            <a:off x="1163320" y="363523"/>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9" name="Shape 6"/>
          <p:cNvSpPr/>
          <p:nvPr/>
        </p:nvSpPr>
        <p:spPr>
          <a:xfrm>
            <a:off x="1363345" y="363523"/>
            <a:ext cx="133350" cy="137160"/>
          </a:xfrm>
          <a:prstGeom prst="ellipse">
            <a:avLst/>
          </a:prstGeom>
          <a:solidFill>
            <a:srgbClr val="FFFFFF"/>
          </a:solidFill>
          <a:ln/>
        </p:spPr>
      </p:sp>
      <p:sp>
        <p:nvSpPr>
          <p:cNvPr id="10" name="Text 7"/>
          <p:cNvSpPr/>
          <p:nvPr/>
        </p:nvSpPr>
        <p:spPr>
          <a:xfrm>
            <a:off x="1363345" y="363523"/>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1" name="Shape 8"/>
          <p:cNvSpPr/>
          <p:nvPr/>
        </p:nvSpPr>
        <p:spPr>
          <a:xfrm>
            <a:off x="1563370" y="363523"/>
            <a:ext cx="133350" cy="137160"/>
          </a:xfrm>
          <a:prstGeom prst="ellipse">
            <a:avLst/>
          </a:prstGeom>
          <a:solidFill>
            <a:srgbClr val="FFFFFF"/>
          </a:solidFill>
          <a:ln/>
        </p:spPr>
      </p:sp>
      <p:sp>
        <p:nvSpPr>
          <p:cNvPr id="12" name="Text 9"/>
          <p:cNvSpPr/>
          <p:nvPr/>
        </p:nvSpPr>
        <p:spPr>
          <a:xfrm>
            <a:off x="1563370" y="363523"/>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3" name="Shape 10"/>
          <p:cNvSpPr/>
          <p:nvPr/>
        </p:nvSpPr>
        <p:spPr>
          <a:xfrm>
            <a:off x="1763395" y="363523"/>
            <a:ext cx="133350" cy="137160"/>
          </a:xfrm>
          <a:prstGeom prst="ellipse">
            <a:avLst/>
          </a:prstGeom>
          <a:solidFill>
            <a:srgbClr val="FFFFFF"/>
          </a:solidFill>
          <a:ln/>
        </p:spPr>
      </p:sp>
      <p:sp>
        <p:nvSpPr>
          <p:cNvPr id="14" name="Text 11"/>
          <p:cNvSpPr/>
          <p:nvPr/>
        </p:nvSpPr>
        <p:spPr>
          <a:xfrm>
            <a:off x="1763395" y="363523"/>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5" name="Shape 12"/>
          <p:cNvSpPr/>
          <p:nvPr/>
        </p:nvSpPr>
        <p:spPr>
          <a:xfrm>
            <a:off x="1963420" y="363523"/>
            <a:ext cx="133350" cy="137160"/>
          </a:xfrm>
          <a:prstGeom prst="ellipse">
            <a:avLst/>
          </a:prstGeom>
          <a:solidFill>
            <a:srgbClr val="FFFFFF"/>
          </a:solidFill>
          <a:ln/>
        </p:spPr>
      </p:sp>
      <p:sp>
        <p:nvSpPr>
          <p:cNvPr id="16" name="Text 13"/>
          <p:cNvSpPr/>
          <p:nvPr/>
        </p:nvSpPr>
        <p:spPr>
          <a:xfrm>
            <a:off x="1963420" y="363523"/>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7" name="Shape 14"/>
          <p:cNvSpPr/>
          <p:nvPr/>
        </p:nvSpPr>
        <p:spPr>
          <a:xfrm>
            <a:off x="2163445" y="363523"/>
            <a:ext cx="133350" cy="137160"/>
          </a:xfrm>
          <a:prstGeom prst="ellipse">
            <a:avLst/>
          </a:prstGeom>
          <a:solidFill>
            <a:srgbClr val="FFFFFF"/>
          </a:solidFill>
          <a:ln/>
        </p:spPr>
      </p:sp>
      <p:sp>
        <p:nvSpPr>
          <p:cNvPr id="18" name="Text 15"/>
          <p:cNvSpPr/>
          <p:nvPr/>
        </p:nvSpPr>
        <p:spPr>
          <a:xfrm>
            <a:off x="2163445" y="363523"/>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9" name="Shape 16"/>
          <p:cNvSpPr/>
          <p:nvPr/>
        </p:nvSpPr>
        <p:spPr>
          <a:xfrm>
            <a:off x="3576320" y="3007360"/>
            <a:ext cx="8615680" cy="3827983"/>
          </a:xfrm>
          <a:prstGeom prst="snipRoundRect">
            <a:avLst>
              <a:gd name="adj1" fmla="val 16667"/>
              <a:gd name="adj2" fmla="val 16667"/>
            </a:avLst>
          </a:prstGeom>
          <a:solidFill>
            <a:srgbClr val="FFF2C6"/>
          </a:solidFill>
          <a:ln/>
        </p:spPr>
      </p:sp>
      <p:sp>
        <p:nvSpPr>
          <p:cNvPr id="20" name="Text 17"/>
          <p:cNvSpPr/>
          <p:nvPr/>
        </p:nvSpPr>
        <p:spPr>
          <a:xfrm>
            <a:off x="3576320" y="3007360"/>
            <a:ext cx="8615680" cy="3827983"/>
          </a:xfrm>
          <a:prstGeom prst="rect">
            <a:avLst/>
          </a:prstGeom>
          <a:noFill/>
          <a:ln/>
        </p:spPr>
        <p:txBody>
          <a:bodyPr wrap="square" lIns="45720" tIns="91440" rIns="91440" bIns="45720" rtlCol="0" anchor="ctr"/>
          <a:lstStyle/>
          <a:p>
            <a:pPr>
              <a:lnSpc>
                <a:spcPct val="100000"/>
              </a:lnSpc>
            </a:pPr>
            <a:endParaRPr lang="en-US" sz="1600" dirty="0"/>
          </a:p>
        </p:txBody>
      </p:sp>
      <p:sp>
        <p:nvSpPr>
          <p:cNvPr id="21" name="Shape 18"/>
          <p:cNvSpPr/>
          <p:nvPr/>
        </p:nvSpPr>
        <p:spPr>
          <a:xfrm>
            <a:off x="4273339" y="3433631"/>
            <a:ext cx="133350" cy="137160"/>
          </a:xfrm>
          <a:prstGeom prst="ellipse">
            <a:avLst/>
          </a:prstGeom>
          <a:solidFill>
            <a:srgbClr val="FFFFFF"/>
          </a:solidFill>
          <a:ln/>
        </p:spPr>
      </p:sp>
      <p:sp>
        <p:nvSpPr>
          <p:cNvPr id="22" name="Text 19"/>
          <p:cNvSpPr/>
          <p:nvPr/>
        </p:nvSpPr>
        <p:spPr>
          <a:xfrm>
            <a:off x="4273339" y="3433631"/>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23" name="Shape 20"/>
          <p:cNvSpPr/>
          <p:nvPr/>
        </p:nvSpPr>
        <p:spPr>
          <a:xfrm>
            <a:off x="4473364" y="3433631"/>
            <a:ext cx="133350" cy="137160"/>
          </a:xfrm>
          <a:prstGeom prst="ellipse">
            <a:avLst/>
          </a:prstGeom>
          <a:solidFill>
            <a:srgbClr val="FFFFFF"/>
          </a:solidFill>
          <a:ln/>
        </p:spPr>
      </p:sp>
      <p:sp>
        <p:nvSpPr>
          <p:cNvPr id="24" name="Text 21"/>
          <p:cNvSpPr/>
          <p:nvPr/>
        </p:nvSpPr>
        <p:spPr>
          <a:xfrm>
            <a:off x="4473364" y="3433631"/>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25" name="Shape 22"/>
          <p:cNvSpPr/>
          <p:nvPr/>
        </p:nvSpPr>
        <p:spPr>
          <a:xfrm>
            <a:off x="4673389" y="3433631"/>
            <a:ext cx="133350" cy="137160"/>
          </a:xfrm>
          <a:prstGeom prst="ellipse">
            <a:avLst/>
          </a:prstGeom>
          <a:solidFill>
            <a:srgbClr val="FFFFFF"/>
          </a:solidFill>
          <a:ln/>
        </p:spPr>
      </p:sp>
      <p:sp>
        <p:nvSpPr>
          <p:cNvPr id="26" name="Text 23"/>
          <p:cNvSpPr/>
          <p:nvPr/>
        </p:nvSpPr>
        <p:spPr>
          <a:xfrm>
            <a:off x="4673389" y="3433631"/>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27" name="Shape 24"/>
          <p:cNvSpPr/>
          <p:nvPr/>
        </p:nvSpPr>
        <p:spPr>
          <a:xfrm>
            <a:off x="4873414" y="3433631"/>
            <a:ext cx="133350" cy="137160"/>
          </a:xfrm>
          <a:prstGeom prst="ellipse">
            <a:avLst/>
          </a:prstGeom>
          <a:solidFill>
            <a:srgbClr val="FFFFFF"/>
          </a:solidFill>
          <a:ln/>
        </p:spPr>
      </p:sp>
      <p:sp>
        <p:nvSpPr>
          <p:cNvPr id="28" name="Text 25"/>
          <p:cNvSpPr/>
          <p:nvPr/>
        </p:nvSpPr>
        <p:spPr>
          <a:xfrm>
            <a:off x="4873414" y="3433631"/>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29" name="Shape 26"/>
          <p:cNvSpPr/>
          <p:nvPr/>
        </p:nvSpPr>
        <p:spPr>
          <a:xfrm>
            <a:off x="4069976" y="4174154"/>
            <a:ext cx="133350" cy="137160"/>
          </a:xfrm>
          <a:prstGeom prst="ellipse">
            <a:avLst/>
          </a:prstGeom>
          <a:solidFill>
            <a:srgbClr val="FFFFFF"/>
          </a:solidFill>
          <a:ln/>
        </p:spPr>
      </p:sp>
      <p:sp>
        <p:nvSpPr>
          <p:cNvPr id="30" name="Text 27"/>
          <p:cNvSpPr/>
          <p:nvPr/>
        </p:nvSpPr>
        <p:spPr>
          <a:xfrm>
            <a:off x="4069976" y="4174154"/>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31" name="Shape 28"/>
          <p:cNvSpPr/>
          <p:nvPr/>
        </p:nvSpPr>
        <p:spPr>
          <a:xfrm>
            <a:off x="4069976" y="3974129"/>
            <a:ext cx="133350" cy="137160"/>
          </a:xfrm>
          <a:prstGeom prst="ellipse">
            <a:avLst/>
          </a:prstGeom>
          <a:solidFill>
            <a:srgbClr val="FFFFFF"/>
          </a:solidFill>
          <a:ln/>
        </p:spPr>
      </p:sp>
      <p:sp>
        <p:nvSpPr>
          <p:cNvPr id="32" name="Text 29"/>
          <p:cNvSpPr/>
          <p:nvPr/>
        </p:nvSpPr>
        <p:spPr>
          <a:xfrm>
            <a:off x="4069976" y="3974129"/>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33" name="Shape 30"/>
          <p:cNvSpPr/>
          <p:nvPr/>
        </p:nvSpPr>
        <p:spPr>
          <a:xfrm>
            <a:off x="4069976" y="3774104"/>
            <a:ext cx="133350" cy="137160"/>
          </a:xfrm>
          <a:prstGeom prst="ellipse">
            <a:avLst/>
          </a:prstGeom>
          <a:solidFill>
            <a:srgbClr val="FFFFFF"/>
          </a:solidFill>
          <a:ln/>
        </p:spPr>
      </p:sp>
      <p:sp>
        <p:nvSpPr>
          <p:cNvPr id="34" name="Text 31"/>
          <p:cNvSpPr/>
          <p:nvPr/>
        </p:nvSpPr>
        <p:spPr>
          <a:xfrm>
            <a:off x="4069976" y="3774104"/>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35" name="Shape 32"/>
          <p:cNvSpPr/>
          <p:nvPr/>
        </p:nvSpPr>
        <p:spPr>
          <a:xfrm>
            <a:off x="4069976" y="3574080"/>
            <a:ext cx="133350" cy="137160"/>
          </a:xfrm>
          <a:prstGeom prst="ellipse">
            <a:avLst/>
          </a:prstGeom>
          <a:solidFill>
            <a:srgbClr val="FFFFFF"/>
          </a:solidFill>
          <a:ln/>
        </p:spPr>
      </p:sp>
      <p:sp>
        <p:nvSpPr>
          <p:cNvPr id="36" name="Text 33"/>
          <p:cNvSpPr/>
          <p:nvPr/>
        </p:nvSpPr>
        <p:spPr>
          <a:xfrm>
            <a:off x="4069976" y="3574080"/>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37" name="Text 34"/>
          <p:cNvSpPr/>
          <p:nvPr/>
        </p:nvSpPr>
        <p:spPr>
          <a:xfrm>
            <a:off x="4339590" y="3569970"/>
            <a:ext cx="7336790" cy="1231900"/>
          </a:xfrm>
          <a:prstGeom prst="rect">
            <a:avLst/>
          </a:prstGeom>
          <a:noFill/>
          <a:ln/>
        </p:spPr>
        <p:txBody>
          <a:bodyPr wrap="square" lIns="91440" tIns="45720" rIns="91440" bIns="45720" rtlCol="0" anchor="ctr"/>
          <a:lstStyle/>
          <a:p>
            <a:pPr>
              <a:lnSpc>
                <a:spcPct val="100000"/>
              </a:lnSpc>
            </a:pPr>
            <a:r>
              <a:rPr lang="en-US" sz="2800" dirty="0">
                <a:solidFill>
                  <a:srgbClr val="6D7AAF"/>
                </a:solidFill>
                <a:latin typeface="MiSans" pitchFamily="34" charset="0"/>
                <a:ea typeface="MiSans" pitchFamily="34" charset="-122"/>
                <a:cs typeface="MiSans" pitchFamily="34" charset="-120"/>
              </a:rPr>
              <a:t>Next Steps Beyond Course</a:t>
            </a:r>
            <a:endParaRPr lang="en-US" sz="1600" dirty="0"/>
          </a:p>
        </p:txBody>
      </p:sp>
      <p:sp>
        <p:nvSpPr>
          <p:cNvPr id="38" name="Shape 35"/>
          <p:cNvSpPr/>
          <p:nvPr/>
        </p:nvSpPr>
        <p:spPr>
          <a:xfrm>
            <a:off x="11600789" y="4943906"/>
            <a:ext cx="228803" cy="212992"/>
          </a:xfrm>
          <a:prstGeom prst="ellipse">
            <a:avLst/>
          </a:prstGeom>
          <a:solidFill>
            <a:srgbClr val="000000">
              <a:alpha val="0"/>
            </a:srgbClr>
          </a:solidFill>
          <a:ln w="41275">
            <a:solidFill>
              <a:srgbClr val="FFFFFF"/>
            </a:solidFill>
            <a:prstDash val="solid"/>
          </a:ln>
        </p:spPr>
      </p:sp>
      <p:sp>
        <p:nvSpPr>
          <p:cNvPr id="39" name="Text 36"/>
          <p:cNvSpPr/>
          <p:nvPr/>
        </p:nvSpPr>
        <p:spPr>
          <a:xfrm>
            <a:off x="11600789" y="4943906"/>
            <a:ext cx="228803" cy="212992"/>
          </a:xfrm>
          <a:prstGeom prst="rect">
            <a:avLst/>
          </a:prstGeom>
          <a:noFill/>
          <a:ln/>
        </p:spPr>
        <p:txBody>
          <a:bodyPr wrap="square" lIns="45720" tIns="91440" rIns="91440" bIns="45720" rtlCol="0" anchor="ctr"/>
          <a:lstStyle/>
          <a:p>
            <a:pPr>
              <a:lnSpc>
                <a:spcPct val="100000"/>
              </a:lnSpc>
            </a:pPr>
            <a:endParaRPr lang="en-US" sz="1600" dirty="0"/>
          </a:p>
        </p:txBody>
      </p:sp>
      <p:sp>
        <p:nvSpPr>
          <p:cNvPr id="40" name="Shape 37"/>
          <p:cNvSpPr/>
          <p:nvPr/>
        </p:nvSpPr>
        <p:spPr>
          <a:xfrm>
            <a:off x="11677188" y="4984444"/>
            <a:ext cx="137562" cy="131914"/>
          </a:xfrm>
          <a:prstGeom prst="ellipse">
            <a:avLst/>
          </a:prstGeom>
          <a:solidFill>
            <a:srgbClr val="C1CEF6"/>
          </a:solidFill>
          <a:ln/>
        </p:spPr>
      </p:sp>
      <p:sp>
        <p:nvSpPr>
          <p:cNvPr id="41" name="Text 38"/>
          <p:cNvSpPr/>
          <p:nvPr/>
        </p:nvSpPr>
        <p:spPr>
          <a:xfrm>
            <a:off x="11677188" y="4984444"/>
            <a:ext cx="137562" cy="131914"/>
          </a:xfrm>
          <a:prstGeom prst="rect">
            <a:avLst/>
          </a:prstGeom>
          <a:noFill/>
          <a:ln/>
        </p:spPr>
        <p:txBody>
          <a:bodyPr wrap="square" lIns="45720" tIns="91440" rIns="91440" bIns="45720" rtlCol="0" anchor="ctr"/>
          <a:lstStyle/>
          <a:p>
            <a:pPr>
              <a:lnSpc>
                <a:spcPct val="100000"/>
              </a:lnSpc>
            </a:pPr>
            <a:endParaRPr lang="en-US" sz="1600" dirty="0"/>
          </a:p>
        </p:txBody>
      </p:sp>
      <p:sp>
        <p:nvSpPr>
          <p:cNvPr id="42" name="Text 39"/>
          <p:cNvSpPr/>
          <p:nvPr/>
        </p:nvSpPr>
        <p:spPr>
          <a:xfrm>
            <a:off x="5006975" y="4676140"/>
            <a:ext cx="6579235" cy="1050925"/>
          </a:xfrm>
          <a:prstGeom prst="rect">
            <a:avLst/>
          </a:prstGeom>
          <a:noFill/>
          <a:ln/>
        </p:spPr>
        <p:txBody>
          <a:bodyPr wrap="square" lIns="91440" tIns="45720" rIns="91440" bIns="45720" rtlCol="0" anchor="ctr"/>
          <a:lstStyle/>
          <a:p>
            <a:pPr algn="r">
              <a:lnSpc>
                <a:spcPct val="100000"/>
              </a:lnSpc>
            </a:pPr>
            <a:r>
              <a:rPr lang="en-US" sz="1800" dirty="0">
                <a:solidFill>
                  <a:srgbClr val="6D7AAF"/>
                </a:solidFill>
                <a:latin typeface="MiSans" pitchFamily="34" charset="0"/>
                <a:ea typeface="MiSans" pitchFamily="34" charset="-122"/>
                <a:cs typeface="MiSans" pitchFamily="34" charset="-120"/>
              </a:rPr>
              <a:t>Explore Advanced Topics</a:t>
            </a:r>
            <a:endParaRPr lang="en-US" sz="1600" dirty="0"/>
          </a:p>
        </p:txBody>
      </p:sp>
      <p:sp>
        <p:nvSpPr>
          <p:cNvPr id="43" name="Text 40"/>
          <p:cNvSpPr/>
          <p:nvPr/>
        </p:nvSpPr>
        <p:spPr>
          <a:xfrm>
            <a:off x="4582160" y="5418455"/>
            <a:ext cx="7346315" cy="1232535"/>
          </a:xfrm>
          <a:prstGeom prst="rect">
            <a:avLst/>
          </a:prstGeom>
          <a:noFill/>
          <a:ln/>
        </p:spPr>
        <p:txBody>
          <a:bodyPr wrap="square" lIns="91440" tIns="45720" rIns="91440" bIns="45720" rtlCol="0" anchor="t"/>
          <a:lstStyle/>
          <a:p>
            <a:pPr>
              <a:lnSpc>
                <a:spcPct val="100000"/>
              </a:lnSpc>
            </a:pPr>
            <a:r>
              <a:rPr lang="en-US" sz="1600" dirty="0">
                <a:solidFill>
                  <a:srgbClr val="6D7AAF"/>
                </a:solidFill>
                <a:latin typeface="MiSans" pitchFamily="34" charset="0"/>
                <a:ea typeface="MiSans" pitchFamily="34" charset="-122"/>
                <a:cs typeface="MiSans" pitchFamily="34" charset="-120"/>
              </a:rPr>
              <a:t>Encourage learners to explore advanced Django topics such as REST frameworks, async views, testing with pytest, CI pipelines, and cloud deployment. Provide official documentation links for further learning.</a:t>
            </a:r>
            <a:endParaRPr lang="en-US" sz="1600" dirty="0"/>
          </a:p>
        </p:txBody>
      </p:sp>
    </p:spTree>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name="Slide 2">
    <p:bg>
      <p:bgPr>
        <a:gradFill flip="none" rotWithShape="0">
          <a:gsLst>
            <a:gs pos="0">
              <a:srgbClr val="FFF2C6"/>
            </a:gs>
            <a:gs pos="74000">
              <a:srgbClr val="C7D5FC"/>
            </a:gs>
            <a:gs pos="83000">
              <a:srgbClr val="D8E1FD"/>
            </a:gs>
            <a:gs pos="100000">
              <a:srgbClr val="D8E1FD"/>
            </a:gs>
          </a:gsLst>
          <a:path path="circle">
            <a:fillToRect l="100000" t="100000"/>
          </a:path>
        </a:gradFill>
        <a:effectLst/>
      </p:bgPr>
    </p:bg>
    <p:spTree>
      <p:nvGrpSpPr>
        <p:cNvPr id="1" name=""/>
        <p:cNvGrpSpPr/>
        <p:nvPr/>
      </p:nvGrpSpPr>
      <p:grpSpPr>
        <a:xfrm>
          <a:off x="0" y="0"/>
          <a:ext cx="0" cy="0"/>
          <a:chOff x="0" y="0"/>
          <a:chExt cx="0" cy="0"/>
        </a:xfrm>
      </p:grpSpPr>
      <p:sp>
        <p:nvSpPr>
          <p:cNvPr id="2" name="Shape 0"/>
          <p:cNvSpPr/>
          <p:nvPr/>
        </p:nvSpPr>
        <p:spPr>
          <a:xfrm>
            <a:off x="2724336" y="4375004"/>
            <a:ext cx="133350" cy="137160"/>
          </a:xfrm>
          <a:prstGeom prst="ellipse">
            <a:avLst/>
          </a:prstGeom>
          <a:solidFill>
            <a:srgbClr val="FFFFFF"/>
          </a:solidFill>
          <a:ln/>
        </p:spPr>
      </p:sp>
      <p:sp>
        <p:nvSpPr>
          <p:cNvPr id="3" name="Text 1"/>
          <p:cNvSpPr/>
          <p:nvPr/>
        </p:nvSpPr>
        <p:spPr>
          <a:xfrm>
            <a:off x="2724336" y="4375004"/>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4" name="Shape 2"/>
          <p:cNvSpPr/>
          <p:nvPr/>
        </p:nvSpPr>
        <p:spPr>
          <a:xfrm>
            <a:off x="2924361" y="4375004"/>
            <a:ext cx="133350" cy="137160"/>
          </a:xfrm>
          <a:prstGeom prst="ellipse">
            <a:avLst/>
          </a:prstGeom>
          <a:solidFill>
            <a:srgbClr val="FFFFFF"/>
          </a:solidFill>
          <a:ln/>
        </p:spPr>
      </p:sp>
      <p:sp>
        <p:nvSpPr>
          <p:cNvPr id="5" name="Text 3"/>
          <p:cNvSpPr/>
          <p:nvPr/>
        </p:nvSpPr>
        <p:spPr>
          <a:xfrm>
            <a:off x="2924361" y="4375004"/>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6" name="Shape 4"/>
          <p:cNvSpPr/>
          <p:nvPr/>
        </p:nvSpPr>
        <p:spPr>
          <a:xfrm>
            <a:off x="3124386" y="4375004"/>
            <a:ext cx="133350" cy="137160"/>
          </a:xfrm>
          <a:prstGeom prst="ellipse">
            <a:avLst/>
          </a:prstGeom>
          <a:solidFill>
            <a:srgbClr val="FFFFFF"/>
          </a:solidFill>
          <a:ln/>
        </p:spPr>
      </p:sp>
      <p:sp>
        <p:nvSpPr>
          <p:cNvPr id="7" name="Text 5"/>
          <p:cNvSpPr/>
          <p:nvPr/>
        </p:nvSpPr>
        <p:spPr>
          <a:xfrm>
            <a:off x="3124386" y="4375004"/>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8" name="Shape 6"/>
          <p:cNvSpPr/>
          <p:nvPr/>
        </p:nvSpPr>
        <p:spPr>
          <a:xfrm>
            <a:off x="3324411" y="4375004"/>
            <a:ext cx="133350" cy="137160"/>
          </a:xfrm>
          <a:prstGeom prst="ellipse">
            <a:avLst/>
          </a:prstGeom>
          <a:solidFill>
            <a:srgbClr val="FFFFFF"/>
          </a:solidFill>
          <a:ln/>
        </p:spPr>
      </p:sp>
      <p:sp>
        <p:nvSpPr>
          <p:cNvPr id="9" name="Text 7"/>
          <p:cNvSpPr/>
          <p:nvPr/>
        </p:nvSpPr>
        <p:spPr>
          <a:xfrm>
            <a:off x="3324411" y="4375004"/>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0" name="Shape 8"/>
          <p:cNvSpPr/>
          <p:nvPr/>
        </p:nvSpPr>
        <p:spPr>
          <a:xfrm>
            <a:off x="5831910" y="1202223"/>
            <a:ext cx="133350" cy="137160"/>
          </a:xfrm>
          <a:prstGeom prst="ellipse">
            <a:avLst/>
          </a:prstGeom>
          <a:solidFill>
            <a:srgbClr val="FFFFFF"/>
          </a:solidFill>
          <a:ln/>
        </p:spPr>
      </p:sp>
      <p:sp>
        <p:nvSpPr>
          <p:cNvPr id="11" name="Text 9"/>
          <p:cNvSpPr/>
          <p:nvPr/>
        </p:nvSpPr>
        <p:spPr>
          <a:xfrm>
            <a:off x="5831910" y="1202223"/>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2" name="Shape 10"/>
          <p:cNvSpPr/>
          <p:nvPr/>
        </p:nvSpPr>
        <p:spPr>
          <a:xfrm>
            <a:off x="6031935" y="1202223"/>
            <a:ext cx="133350" cy="137160"/>
          </a:xfrm>
          <a:prstGeom prst="ellipse">
            <a:avLst/>
          </a:prstGeom>
          <a:solidFill>
            <a:srgbClr val="FFFFFF"/>
          </a:solidFill>
          <a:ln/>
        </p:spPr>
      </p:sp>
      <p:sp>
        <p:nvSpPr>
          <p:cNvPr id="13" name="Text 11"/>
          <p:cNvSpPr/>
          <p:nvPr/>
        </p:nvSpPr>
        <p:spPr>
          <a:xfrm>
            <a:off x="6031935" y="1202223"/>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4" name="Shape 12"/>
          <p:cNvSpPr/>
          <p:nvPr/>
        </p:nvSpPr>
        <p:spPr>
          <a:xfrm>
            <a:off x="6231960" y="1202223"/>
            <a:ext cx="133350" cy="137160"/>
          </a:xfrm>
          <a:prstGeom prst="ellipse">
            <a:avLst/>
          </a:prstGeom>
          <a:solidFill>
            <a:srgbClr val="FFFFFF"/>
          </a:solidFill>
          <a:ln/>
        </p:spPr>
      </p:sp>
      <p:sp>
        <p:nvSpPr>
          <p:cNvPr id="15" name="Text 13"/>
          <p:cNvSpPr/>
          <p:nvPr/>
        </p:nvSpPr>
        <p:spPr>
          <a:xfrm>
            <a:off x="6231960" y="1202223"/>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6" name="Shape 14"/>
          <p:cNvSpPr/>
          <p:nvPr/>
        </p:nvSpPr>
        <p:spPr>
          <a:xfrm>
            <a:off x="6431985" y="1202223"/>
            <a:ext cx="133350" cy="137160"/>
          </a:xfrm>
          <a:prstGeom prst="ellipse">
            <a:avLst/>
          </a:prstGeom>
          <a:solidFill>
            <a:srgbClr val="FFFFFF"/>
          </a:solidFill>
          <a:ln/>
        </p:spPr>
      </p:sp>
      <p:sp>
        <p:nvSpPr>
          <p:cNvPr id="17" name="Text 15"/>
          <p:cNvSpPr/>
          <p:nvPr/>
        </p:nvSpPr>
        <p:spPr>
          <a:xfrm>
            <a:off x="6431985" y="1202223"/>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8" name="Shape 16"/>
          <p:cNvSpPr/>
          <p:nvPr/>
        </p:nvSpPr>
        <p:spPr>
          <a:xfrm>
            <a:off x="5831923" y="3020777"/>
            <a:ext cx="133350" cy="137160"/>
          </a:xfrm>
          <a:prstGeom prst="ellipse">
            <a:avLst/>
          </a:prstGeom>
          <a:solidFill>
            <a:srgbClr val="FFFFFF"/>
          </a:solidFill>
          <a:ln/>
        </p:spPr>
      </p:sp>
      <p:sp>
        <p:nvSpPr>
          <p:cNvPr id="19" name="Text 17"/>
          <p:cNvSpPr/>
          <p:nvPr/>
        </p:nvSpPr>
        <p:spPr>
          <a:xfrm>
            <a:off x="5831923" y="3020777"/>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20" name="Shape 18"/>
          <p:cNvSpPr/>
          <p:nvPr/>
        </p:nvSpPr>
        <p:spPr>
          <a:xfrm>
            <a:off x="6031948" y="3020777"/>
            <a:ext cx="133350" cy="137160"/>
          </a:xfrm>
          <a:prstGeom prst="ellipse">
            <a:avLst/>
          </a:prstGeom>
          <a:solidFill>
            <a:srgbClr val="FFFFFF"/>
          </a:solidFill>
          <a:ln/>
        </p:spPr>
      </p:sp>
      <p:sp>
        <p:nvSpPr>
          <p:cNvPr id="21" name="Text 19"/>
          <p:cNvSpPr/>
          <p:nvPr/>
        </p:nvSpPr>
        <p:spPr>
          <a:xfrm>
            <a:off x="6031948" y="3020777"/>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22" name="Shape 20"/>
          <p:cNvSpPr/>
          <p:nvPr/>
        </p:nvSpPr>
        <p:spPr>
          <a:xfrm>
            <a:off x="6231973" y="3020777"/>
            <a:ext cx="133350" cy="137160"/>
          </a:xfrm>
          <a:prstGeom prst="ellipse">
            <a:avLst/>
          </a:prstGeom>
          <a:solidFill>
            <a:srgbClr val="FFFFFF"/>
          </a:solidFill>
          <a:ln/>
        </p:spPr>
      </p:sp>
      <p:sp>
        <p:nvSpPr>
          <p:cNvPr id="23" name="Text 21"/>
          <p:cNvSpPr/>
          <p:nvPr/>
        </p:nvSpPr>
        <p:spPr>
          <a:xfrm>
            <a:off x="6231973" y="3020777"/>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24" name="Shape 22"/>
          <p:cNvSpPr/>
          <p:nvPr/>
        </p:nvSpPr>
        <p:spPr>
          <a:xfrm>
            <a:off x="6431998" y="3020777"/>
            <a:ext cx="133350" cy="137160"/>
          </a:xfrm>
          <a:prstGeom prst="ellipse">
            <a:avLst/>
          </a:prstGeom>
          <a:solidFill>
            <a:srgbClr val="FFFFFF"/>
          </a:solidFill>
          <a:ln/>
        </p:spPr>
      </p:sp>
      <p:sp>
        <p:nvSpPr>
          <p:cNvPr id="25" name="Text 23"/>
          <p:cNvSpPr/>
          <p:nvPr/>
        </p:nvSpPr>
        <p:spPr>
          <a:xfrm>
            <a:off x="6431998" y="3020777"/>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26" name="Shape 24"/>
          <p:cNvSpPr/>
          <p:nvPr/>
        </p:nvSpPr>
        <p:spPr>
          <a:xfrm>
            <a:off x="9456625" y="2968495"/>
            <a:ext cx="133350" cy="137160"/>
          </a:xfrm>
          <a:prstGeom prst="ellipse">
            <a:avLst/>
          </a:prstGeom>
          <a:solidFill>
            <a:srgbClr val="FFFFFF"/>
          </a:solidFill>
          <a:ln/>
        </p:spPr>
      </p:sp>
      <p:sp>
        <p:nvSpPr>
          <p:cNvPr id="27" name="Text 25"/>
          <p:cNvSpPr/>
          <p:nvPr/>
        </p:nvSpPr>
        <p:spPr>
          <a:xfrm>
            <a:off x="9456625" y="2968495"/>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28" name="Shape 26"/>
          <p:cNvSpPr/>
          <p:nvPr/>
        </p:nvSpPr>
        <p:spPr>
          <a:xfrm>
            <a:off x="9656650" y="2968495"/>
            <a:ext cx="133350" cy="137160"/>
          </a:xfrm>
          <a:prstGeom prst="ellipse">
            <a:avLst/>
          </a:prstGeom>
          <a:solidFill>
            <a:srgbClr val="FFFFFF"/>
          </a:solidFill>
          <a:ln/>
        </p:spPr>
      </p:sp>
      <p:sp>
        <p:nvSpPr>
          <p:cNvPr id="29" name="Text 27"/>
          <p:cNvSpPr/>
          <p:nvPr/>
        </p:nvSpPr>
        <p:spPr>
          <a:xfrm>
            <a:off x="9656650" y="2968495"/>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30" name="Shape 28"/>
          <p:cNvSpPr/>
          <p:nvPr/>
        </p:nvSpPr>
        <p:spPr>
          <a:xfrm>
            <a:off x="9856675" y="2968495"/>
            <a:ext cx="133350" cy="137160"/>
          </a:xfrm>
          <a:prstGeom prst="ellipse">
            <a:avLst/>
          </a:prstGeom>
          <a:solidFill>
            <a:srgbClr val="FFFFFF"/>
          </a:solidFill>
          <a:ln/>
        </p:spPr>
      </p:sp>
      <p:sp>
        <p:nvSpPr>
          <p:cNvPr id="31" name="Text 29"/>
          <p:cNvSpPr/>
          <p:nvPr/>
        </p:nvSpPr>
        <p:spPr>
          <a:xfrm>
            <a:off x="9856675" y="2968495"/>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32" name="Shape 30"/>
          <p:cNvSpPr/>
          <p:nvPr/>
        </p:nvSpPr>
        <p:spPr>
          <a:xfrm>
            <a:off x="10056700" y="2968495"/>
            <a:ext cx="133350" cy="137160"/>
          </a:xfrm>
          <a:prstGeom prst="ellipse">
            <a:avLst/>
          </a:prstGeom>
          <a:solidFill>
            <a:srgbClr val="FFFFFF"/>
          </a:solidFill>
          <a:ln/>
        </p:spPr>
      </p:sp>
      <p:sp>
        <p:nvSpPr>
          <p:cNvPr id="33" name="Text 31"/>
          <p:cNvSpPr/>
          <p:nvPr/>
        </p:nvSpPr>
        <p:spPr>
          <a:xfrm>
            <a:off x="10056700" y="2968495"/>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34" name="Shape 32"/>
          <p:cNvSpPr/>
          <p:nvPr/>
        </p:nvSpPr>
        <p:spPr>
          <a:xfrm>
            <a:off x="9460361" y="1202223"/>
            <a:ext cx="133350" cy="137160"/>
          </a:xfrm>
          <a:prstGeom prst="ellipse">
            <a:avLst/>
          </a:prstGeom>
          <a:solidFill>
            <a:srgbClr val="FFFFFF"/>
          </a:solidFill>
          <a:ln/>
        </p:spPr>
      </p:sp>
      <p:sp>
        <p:nvSpPr>
          <p:cNvPr id="35" name="Text 33"/>
          <p:cNvSpPr/>
          <p:nvPr/>
        </p:nvSpPr>
        <p:spPr>
          <a:xfrm>
            <a:off x="9460361" y="1202223"/>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36" name="Shape 34"/>
          <p:cNvSpPr/>
          <p:nvPr/>
        </p:nvSpPr>
        <p:spPr>
          <a:xfrm>
            <a:off x="9660386" y="1202223"/>
            <a:ext cx="133350" cy="137160"/>
          </a:xfrm>
          <a:prstGeom prst="ellipse">
            <a:avLst/>
          </a:prstGeom>
          <a:solidFill>
            <a:srgbClr val="FFFFFF"/>
          </a:solidFill>
          <a:ln/>
        </p:spPr>
      </p:sp>
      <p:sp>
        <p:nvSpPr>
          <p:cNvPr id="37" name="Text 35"/>
          <p:cNvSpPr/>
          <p:nvPr/>
        </p:nvSpPr>
        <p:spPr>
          <a:xfrm>
            <a:off x="9660386" y="1202223"/>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38" name="Shape 36"/>
          <p:cNvSpPr/>
          <p:nvPr/>
        </p:nvSpPr>
        <p:spPr>
          <a:xfrm>
            <a:off x="9860411" y="1202223"/>
            <a:ext cx="133350" cy="137160"/>
          </a:xfrm>
          <a:prstGeom prst="ellipse">
            <a:avLst/>
          </a:prstGeom>
          <a:solidFill>
            <a:srgbClr val="FFFFFF"/>
          </a:solidFill>
          <a:ln/>
        </p:spPr>
      </p:sp>
      <p:sp>
        <p:nvSpPr>
          <p:cNvPr id="39" name="Text 37"/>
          <p:cNvSpPr/>
          <p:nvPr/>
        </p:nvSpPr>
        <p:spPr>
          <a:xfrm>
            <a:off x="9860411" y="1202223"/>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40" name="Shape 38"/>
          <p:cNvSpPr/>
          <p:nvPr/>
        </p:nvSpPr>
        <p:spPr>
          <a:xfrm>
            <a:off x="10060436" y="1202223"/>
            <a:ext cx="133350" cy="137160"/>
          </a:xfrm>
          <a:prstGeom prst="ellipse">
            <a:avLst/>
          </a:prstGeom>
          <a:solidFill>
            <a:srgbClr val="FFFFFF"/>
          </a:solidFill>
          <a:ln/>
        </p:spPr>
      </p:sp>
      <p:sp>
        <p:nvSpPr>
          <p:cNvPr id="41" name="Text 39"/>
          <p:cNvSpPr/>
          <p:nvPr/>
        </p:nvSpPr>
        <p:spPr>
          <a:xfrm>
            <a:off x="10060436" y="1202223"/>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42" name="Shape 40"/>
          <p:cNvSpPr/>
          <p:nvPr/>
        </p:nvSpPr>
        <p:spPr>
          <a:xfrm>
            <a:off x="1873023" y="4375004"/>
            <a:ext cx="133350" cy="137160"/>
          </a:xfrm>
          <a:prstGeom prst="ellipse">
            <a:avLst/>
          </a:prstGeom>
          <a:solidFill>
            <a:srgbClr val="FFFFFF"/>
          </a:solidFill>
          <a:ln/>
        </p:spPr>
      </p:sp>
      <p:sp>
        <p:nvSpPr>
          <p:cNvPr id="43" name="Text 41"/>
          <p:cNvSpPr/>
          <p:nvPr/>
        </p:nvSpPr>
        <p:spPr>
          <a:xfrm>
            <a:off x="1873023" y="4375004"/>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44" name="Shape 42"/>
          <p:cNvSpPr/>
          <p:nvPr/>
        </p:nvSpPr>
        <p:spPr>
          <a:xfrm>
            <a:off x="2073048" y="4375004"/>
            <a:ext cx="133350" cy="137160"/>
          </a:xfrm>
          <a:prstGeom prst="ellipse">
            <a:avLst/>
          </a:prstGeom>
          <a:solidFill>
            <a:srgbClr val="FFFFFF"/>
          </a:solidFill>
          <a:ln/>
        </p:spPr>
      </p:sp>
      <p:sp>
        <p:nvSpPr>
          <p:cNvPr id="45" name="Text 43"/>
          <p:cNvSpPr/>
          <p:nvPr/>
        </p:nvSpPr>
        <p:spPr>
          <a:xfrm>
            <a:off x="2073048" y="4375004"/>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46" name="Shape 44"/>
          <p:cNvSpPr/>
          <p:nvPr/>
        </p:nvSpPr>
        <p:spPr>
          <a:xfrm>
            <a:off x="2273073" y="4375004"/>
            <a:ext cx="133350" cy="137160"/>
          </a:xfrm>
          <a:prstGeom prst="ellipse">
            <a:avLst/>
          </a:prstGeom>
          <a:solidFill>
            <a:srgbClr val="FFFFFF"/>
          </a:solidFill>
          <a:ln/>
        </p:spPr>
      </p:sp>
      <p:sp>
        <p:nvSpPr>
          <p:cNvPr id="47" name="Text 45"/>
          <p:cNvSpPr/>
          <p:nvPr/>
        </p:nvSpPr>
        <p:spPr>
          <a:xfrm>
            <a:off x="2273073" y="4375004"/>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48" name="Shape 46"/>
          <p:cNvSpPr/>
          <p:nvPr/>
        </p:nvSpPr>
        <p:spPr>
          <a:xfrm>
            <a:off x="2473098" y="4375004"/>
            <a:ext cx="133350" cy="137160"/>
          </a:xfrm>
          <a:prstGeom prst="ellipse">
            <a:avLst/>
          </a:prstGeom>
          <a:solidFill>
            <a:srgbClr val="FFFFFF"/>
          </a:solidFill>
          <a:ln/>
        </p:spPr>
      </p:sp>
      <p:sp>
        <p:nvSpPr>
          <p:cNvPr id="49" name="Text 47"/>
          <p:cNvSpPr/>
          <p:nvPr/>
        </p:nvSpPr>
        <p:spPr>
          <a:xfrm>
            <a:off x="2473098" y="4375004"/>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50" name="Shape 48"/>
          <p:cNvSpPr/>
          <p:nvPr/>
        </p:nvSpPr>
        <p:spPr>
          <a:xfrm>
            <a:off x="5831910" y="4877944"/>
            <a:ext cx="133350" cy="137160"/>
          </a:xfrm>
          <a:prstGeom prst="ellipse">
            <a:avLst/>
          </a:prstGeom>
          <a:solidFill>
            <a:srgbClr val="FFFFFF"/>
          </a:solidFill>
          <a:ln/>
        </p:spPr>
      </p:sp>
      <p:sp>
        <p:nvSpPr>
          <p:cNvPr id="51" name="Text 49"/>
          <p:cNvSpPr/>
          <p:nvPr/>
        </p:nvSpPr>
        <p:spPr>
          <a:xfrm>
            <a:off x="5831910" y="4877944"/>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52" name="Shape 50"/>
          <p:cNvSpPr/>
          <p:nvPr/>
        </p:nvSpPr>
        <p:spPr>
          <a:xfrm>
            <a:off x="6031935" y="4877944"/>
            <a:ext cx="133350" cy="137160"/>
          </a:xfrm>
          <a:prstGeom prst="ellipse">
            <a:avLst/>
          </a:prstGeom>
          <a:solidFill>
            <a:srgbClr val="FFFFFF"/>
          </a:solidFill>
          <a:ln/>
        </p:spPr>
      </p:sp>
      <p:sp>
        <p:nvSpPr>
          <p:cNvPr id="53" name="Text 51"/>
          <p:cNvSpPr/>
          <p:nvPr/>
        </p:nvSpPr>
        <p:spPr>
          <a:xfrm>
            <a:off x="6031935" y="4877944"/>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54" name="Shape 52"/>
          <p:cNvSpPr/>
          <p:nvPr/>
        </p:nvSpPr>
        <p:spPr>
          <a:xfrm>
            <a:off x="6231960" y="4877944"/>
            <a:ext cx="133350" cy="137160"/>
          </a:xfrm>
          <a:prstGeom prst="ellipse">
            <a:avLst/>
          </a:prstGeom>
          <a:solidFill>
            <a:srgbClr val="FFFFFF"/>
          </a:solidFill>
          <a:ln/>
        </p:spPr>
      </p:sp>
      <p:sp>
        <p:nvSpPr>
          <p:cNvPr id="55" name="Text 53"/>
          <p:cNvSpPr/>
          <p:nvPr/>
        </p:nvSpPr>
        <p:spPr>
          <a:xfrm>
            <a:off x="6231960" y="4877944"/>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56" name="Shape 54"/>
          <p:cNvSpPr/>
          <p:nvPr/>
        </p:nvSpPr>
        <p:spPr>
          <a:xfrm>
            <a:off x="6431985" y="4877944"/>
            <a:ext cx="133350" cy="137160"/>
          </a:xfrm>
          <a:prstGeom prst="ellipse">
            <a:avLst/>
          </a:prstGeom>
          <a:solidFill>
            <a:srgbClr val="FFFFFF"/>
          </a:solidFill>
          <a:ln/>
        </p:spPr>
      </p:sp>
      <p:sp>
        <p:nvSpPr>
          <p:cNvPr id="57" name="Text 55"/>
          <p:cNvSpPr/>
          <p:nvPr/>
        </p:nvSpPr>
        <p:spPr>
          <a:xfrm>
            <a:off x="6431985" y="4877944"/>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58" name="Shape 56"/>
          <p:cNvSpPr/>
          <p:nvPr/>
        </p:nvSpPr>
        <p:spPr>
          <a:xfrm>
            <a:off x="1023882" y="995099"/>
            <a:ext cx="133350" cy="137160"/>
          </a:xfrm>
          <a:prstGeom prst="ellipse">
            <a:avLst/>
          </a:prstGeom>
          <a:solidFill>
            <a:srgbClr val="FFFFFF"/>
          </a:solidFill>
          <a:ln/>
        </p:spPr>
      </p:sp>
      <p:sp>
        <p:nvSpPr>
          <p:cNvPr id="59" name="Text 57"/>
          <p:cNvSpPr/>
          <p:nvPr/>
        </p:nvSpPr>
        <p:spPr>
          <a:xfrm>
            <a:off x="1023882" y="995099"/>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60" name="Shape 58"/>
          <p:cNvSpPr/>
          <p:nvPr/>
        </p:nvSpPr>
        <p:spPr>
          <a:xfrm>
            <a:off x="1223907" y="995099"/>
            <a:ext cx="133350" cy="137160"/>
          </a:xfrm>
          <a:prstGeom prst="ellipse">
            <a:avLst/>
          </a:prstGeom>
          <a:solidFill>
            <a:srgbClr val="FFFFFF"/>
          </a:solidFill>
          <a:ln/>
        </p:spPr>
      </p:sp>
      <p:sp>
        <p:nvSpPr>
          <p:cNvPr id="61" name="Text 59"/>
          <p:cNvSpPr/>
          <p:nvPr/>
        </p:nvSpPr>
        <p:spPr>
          <a:xfrm>
            <a:off x="1223907" y="995099"/>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62" name="Shape 60"/>
          <p:cNvSpPr/>
          <p:nvPr/>
        </p:nvSpPr>
        <p:spPr>
          <a:xfrm>
            <a:off x="1423932" y="995099"/>
            <a:ext cx="133350" cy="137160"/>
          </a:xfrm>
          <a:prstGeom prst="ellipse">
            <a:avLst/>
          </a:prstGeom>
          <a:solidFill>
            <a:srgbClr val="FFFFFF"/>
          </a:solidFill>
          <a:ln/>
        </p:spPr>
      </p:sp>
      <p:sp>
        <p:nvSpPr>
          <p:cNvPr id="63" name="Text 61"/>
          <p:cNvSpPr/>
          <p:nvPr/>
        </p:nvSpPr>
        <p:spPr>
          <a:xfrm>
            <a:off x="1423932" y="995099"/>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64" name="Shape 62"/>
          <p:cNvSpPr/>
          <p:nvPr/>
        </p:nvSpPr>
        <p:spPr>
          <a:xfrm>
            <a:off x="1623957" y="995099"/>
            <a:ext cx="133350" cy="137160"/>
          </a:xfrm>
          <a:prstGeom prst="ellipse">
            <a:avLst/>
          </a:prstGeom>
          <a:solidFill>
            <a:srgbClr val="FFFFFF"/>
          </a:solidFill>
          <a:ln/>
        </p:spPr>
      </p:sp>
      <p:sp>
        <p:nvSpPr>
          <p:cNvPr id="65" name="Text 63"/>
          <p:cNvSpPr/>
          <p:nvPr/>
        </p:nvSpPr>
        <p:spPr>
          <a:xfrm>
            <a:off x="1623957" y="995099"/>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66" name="Shape 64"/>
          <p:cNvSpPr/>
          <p:nvPr/>
        </p:nvSpPr>
        <p:spPr>
          <a:xfrm>
            <a:off x="820519" y="1735623"/>
            <a:ext cx="133350" cy="137160"/>
          </a:xfrm>
          <a:prstGeom prst="ellipse">
            <a:avLst/>
          </a:prstGeom>
          <a:solidFill>
            <a:srgbClr val="FFFFFF"/>
          </a:solidFill>
          <a:ln/>
        </p:spPr>
      </p:sp>
      <p:sp>
        <p:nvSpPr>
          <p:cNvPr id="67" name="Text 65"/>
          <p:cNvSpPr/>
          <p:nvPr/>
        </p:nvSpPr>
        <p:spPr>
          <a:xfrm>
            <a:off x="820519" y="1735623"/>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68" name="Shape 66"/>
          <p:cNvSpPr/>
          <p:nvPr/>
        </p:nvSpPr>
        <p:spPr>
          <a:xfrm>
            <a:off x="820519" y="1535597"/>
            <a:ext cx="133350" cy="137160"/>
          </a:xfrm>
          <a:prstGeom prst="ellipse">
            <a:avLst/>
          </a:prstGeom>
          <a:solidFill>
            <a:srgbClr val="FFFFFF"/>
          </a:solidFill>
          <a:ln/>
        </p:spPr>
      </p:sp>
      <p:sp>
        <p:nvSpPr>
          <p:cNvPr id="69" name="Text 67"/>
          <p:cNvSpPr/>
          <p:nvPr/>
        </p:nvSpPr>
        <p:spPr>
          <a:xfrm>
            <a:off x="820519" y="1535597"/>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70" name="Shape 68"/>
          <p:cNvSpPr/>
          <p:nvPr/>
        </p:nvSpPr>
        <p:spPr>
          <a:xfrm>
            <a:off x="820519" y="1335572"/>
            <a:ext cx="133350" cy="137160"/>
          </a:xfrm>
          <a:prstGeom prst="ellipse">
            <a:avLst/>
          </a:prstGeom>
          <a:solidFill>
            <a:srgbClr val="FFFFFF"/>
          </a:solidFill>
          <a:ln/>
        </p:spPr>
      </p:sp>
      <p:sp>
        <p:nvSpPr>
          <p:cNvPr id="71" name="Text 69"/>
          <p:cNvSpPr/>
          <p:nvPr/>
        </p:nvSpPr>
        <p:spPr>
          <a:xfrm>
            <a:off x="820519" y="1335572"/>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72" name="Shape 70"/>
          <p:cNvSpPr/>
          <p:nvPr/>
        </p:nvSpPr>
        <p:spPr>
          <a:xfrm>
            <a:off x="820520" y="1135548"/>
            <a:ext cx="133350" cy="137160"/>
          </a:xfrm>
          <a:prstGeom prst="ellipse">
            <a:avLst/>
          </a:prstGeom>
          <a:solidFill>
            <a:srgbClr val="FFFFFF"/>
          </a:solidFill>
          <a:ln/>
        </p:spPr>
      </p:sp>
      <p:sp>
        <p:nvSpPr>
          <p:cNvPr id="73" name="Text 71"/>
          <p:cNvSpPr/>
          <p:nvPr/>
        </p:nvSpPr>
        <p:spPr>
          <a:xfrm>
            <a:off x="820520" y="1135548"/>
            <a:ext cx="133350" cy="137160"/>
          </a:xfrm>
          <a:prstGeom prst="rect">
            <a:avLst/>
          </a:prstGeom>
          <a:noFill/>
          <a:ln/>
        </p:spPr>
        <p:txBody>
          <a:bodyPr wrap="square" lIns="45720" tIns="91440" rIns="91440" bIns="45720" rtlCol="0" anchor="ctr"/>
          <a:lstStyle/>
          <a:p>
            <a:pPr>
              <a:lnSpc>
                <a:spcPct val="100000"/>
              </a:lnSpc>
            </a:pPr>
            <a:endParaRPr lang="en-US" sz="1600" dirty="0"/>
          </a:p>
        </p:txBody>
      </p:sp>
      <p:pic>
        <p:nvPicPr>
          <p:cNvPr id="74" name="Image 0" descr="https://kimi-img.moonshot.cn/pub/slides/slides_tmpl/image/25-08-27-20:04:32-d2nf8k18bjvh7rlj0a5g.png"/>
          <p:cNvPicPr>
            <a:picLocks noChangeAspect="1"/>
          </p:cNvPicPr>
          <p:nvPr/>
        </p:nvPicPr>
        <p:blipFill>
          <a:blip r:embed="rId3"/>
          <a:stretch>
            <a:fillRect/>
          </a:stretch>
        </p:blipFill>
        <p:spPr>
          <a:xfrm>
            <a:off x="805180" y="4587240"/>
            <a:ext cx="152400" cy="1524000"/>
          </a:xfrm>
          <a:prstGeom prst="rect">
            <a:avLst/>
          </a:prstGeom>
        </p:spPr>
      </p:pic>
      <p:sp>
        <p:nvSpPr>
          <p:cNvPr id="75" name="Shape 72"/>
          <p:cNvSpPr/>
          <p:nvPr/>
        </p:nvSpPr>
        <p:spPr>
          <a:xfrm>
            <a:off x="10527292" y="6404029"/>
            <a:ext cx="133350" cy="137160"/>
          </a:xfrm>
          <a:prstGeom prst="ellipse">
            <a:avLst/>
          </a:prstGeom>
          <a:solidFill>
            <a:srgbClr val="FFFFFF"/>
          </a:solidFill>
          <a:ln/>
        </p:spPr>
      </p:sp>
      <p:sp>
        <p:nvSpPr>
          <p:cNvPr id="76" name="Text 73"/>
          <p:cNvSpPr/>
          <p:nvPr/>
        </p:nvSpPr>
        <p:spPr>
          <a:xfrm>
            <a:off x="10527292" y="6404029"/>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77" name="Shape 74"/>
          <p:cNvSpPr/>
          <p:nvPr/>
        </p:nvSpPr>
        <p:spPr>
          <a:xfrm>
            <a:off x="10727317" y="6404029"/>
            <a:ext cx="133350" cy="137160"/>
          </a:xfrm>
          <a:prstGeom prst="ellipse">
            <a:avLst/>
          </a:prstGeom>
          <a:solidFill>
            <a:srgbClr val="FFFFFF"/>
          </a:solidFill>
          <a:ln/>
        </p:spPr>
      </p:sp>
      <p:sp>
        <p:nvSpPr>
          <p:cNvPr id="78" name="Text 75"/>
          <p:cNvSpPr/>
          <p:nvPr/>
        </p:nvSpPr>
        <p:spPr>
          <a:xfrm>
            <a:off x="10727317" y="6404029"/>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79" name="Shape 76"/>
          <p:cNvSpPr/>
          <p:nvPr/>
        </p:nvSpPr>
        <p:spPr>
          <a:xfrm>
            <a:off x="10927342" y="6404029"/>
            <a:ext cx="133350" cy="137160"/>
          </a:xfrm>
          <a:prstGeom prst="ellipse">
            <a:avLst/>
          </a:prstGeom>
          <a:solidFill>
            <a:srgbClr val="FFFFFF"/>
          </a:solidFill>
          <a:ln/>
        </p:spPr>
      </p:sp>
      <p:sp>
        <p:nvSpPr>
          <p:cNvPr id="80" name="Text 77"/>
          <p:cNvSpPr/>
          <p:nvPr/>
        </p:nvSpPr>
        <p:spPr>
          <a:xfrm>
            <a:off x="10927342" y="6404029"/>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81" name="Shape 78"/>
          <p:cNvSpPr/>
          <p:nvPr/>
        </p:nvSpPr>
        <p:spPr>
          <a:xfrm>
            <a:off x="11127367" y="6404029"/>
            <a:ext cx="133350" cy="137160"/>
          </a:xfrm>
          <a:prstGeom prst="ellipse">
            <a:avLst/>
          </a:prstGeom>
          <a:solidFill>
            <a:srgbClr val="FFFFFF"/>
          </a:solidFill>
          <a:ln/>
        </p:spPr>
      </p:sp>
      <p:sp>
        <p:nvSpPr>
          <p:cNvPr id="82" name="Text 79"/>
          <p:cNvSpPr/>
          <p:nvPr/>
        </p:nvSpPr>
        <p:spPr>
          <a:xfrm>
            <a:off x="11127367" y="6404029"/>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83" name="Shape 80"/>
          <p:cNvSpPr/>
          <p:nvPr/>
        </p:nvSpPr>
        <p:spPr>
          <a:xfrm>
            <a:off x="11336120" y="6541302"/>
            <a:ext cx="133350" cy="137160"/>
          </a:xfrm>
          <a:prstGeom prst="ellipse">
            <a:avLst/>
          </a:prstGeom>
          <a:solidFill>
            <a:srgbClr val="FFFFFF"/>
          </a:solidFill>
          <a:ln/>
        </p:spPr>
      </p:sp>
      <p:sp>
        <p:nvSpPr>
          <p:cNvPr id="84" name="Text 81"/>
          <p:cNvSpPr/>
          <p:nvPr/>
        </p:nvSpPr>
        <p:spPr>
          <a:xfrm>
            <a:off x="11336120" y="6541302"/>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85" name="Shape 82"/>
          <p:cNvSpPr/>
          <p:nvPr/>
        </p:nvSpPr>
        <p:spPr>
          <a:xfrm>
            <a:off x="11336120" y="6341277"/>
            <a:ext cx="133350" cy="137160"/>
          </a:xfrm>
          <a:prstGeom prst="ellipse">
            <a:avLst/>
          </a:prstGeom>
          <a:solidFill>
            <a:srgbClr val="FFFFFF"/>
          </a:solidFill>
          <a:ln/>
        </p:spPr>
      </p:sp>
      <p:sp>
        <p:nvSpPr>
          <p:cNvPr id="86" name="Text 83"/>
          <p:cNvSpPr/>
          <p:nvPr/>
        </p:nvSpPr>
        <p:spPr>
          <a:xfrm>
            <a:off x="11336120" y="6341277"/>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87" name="Shape 84"/>
          <p:cNvSpPr/>
          <p:nvPr/>
        </p:nvSpPr>
        <p:spPr>
          <a:xfrm>
            <a:off x="11336120" y="6141252"/>
            <a:ext cx="133350" cy="137160"/>
          </a:xfrm>
          <a:prstGeom prst="ellipse">
            <a:avLst/>
          </a:prstGeom>
          <a:solidFill>
            <a:srgbClr val="FFFFFF"/>
          </a:solidFill>
          <a:ln/>
        </p:spPr>
      </p:sp>
      <p:sp>
        <p:nvSpPr>
          <p:cNvPr id="88" name="Text 85"/>
          <p:cNvSpPr/>
          <p:nvPr/>
        </p:nvSpPr>
        <p:spPr>
          <a:xfrm>
            <a:off x="11336120" y="6141252"/>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89" name="Shape 86"/>
          <p:cNvSpPr/>
          <p:nvPr/>
        </p:nvSpPr>
        <p:spPr>
          <a:xfrm>
            <a:off x="11336120" y="5941228"/>
            <a:ext cx="133350" cy="137160"/>
          </a:xfrm>
          <a:prstGeom prst="ellipse">
            <a:avLst/>
          </a:prstGeom>
          <a:solidFill>
            <a:srgbClr val="FFFFFF"/>
          </a:solidFill>
          <a:ln/>
        </p:spPr>
      </p:sp>
      <p:sp>
        <p:nvSpPr>
          <p:cNvPr id="90" name="Text 87"/>
          <p:cNvSpPr/>
          <p:nvPr/>
        </p:nvSpPr>
        <p:spPr>
          <a:xfrm>
            <a:off x="11336120" y="5941228"/>
            <a:ext cx="133350" cy="137160"/>
          </a:xfrm>
          <a:prstGeom prst="rect">
            <a:avLst/>
          </a:prstGeom>
          <a:noFill/>
          <a:ln/>
        </p:spPr>
        <p:txBody>
          <a:bodyPr wrap="square" lIns="45720" tIns="91440" rIns="91440" bIns="45720" rtlCol="0" anchor="ctr"/>
          <a:lstStyle/>
          <a:p>
            <a:pPr>
              <a:lnSpc>
                <a:spcPct val="100000"/>
              </a:lnSpc>
            </a:pPr>
            <a:endParaRPr lang="en-US" sz="1600" dirty="0"/>
          </a:p>
        </p:txBody>
      </p:sp>
      <p:pic>
        <p:nvPicPr>
          <p:cNvPr id="91" name="Image 1" descr="https://kimi-img.moonshot.cn/pub/slides/slides_tmpl/image/25-08-27-20:04:32-d2nf8k18bjvh7rlj0a60.png"/>
          <p:cNvPicPr>
            <a:picLocks noChangeAspect="1"/>
          </p:cNvPicPr>
          <p:nvPr/>
        </p:nvPicPr>
        <p:blipFill>
          <a:blip r:embed="rId4"/>
          <a:stretch>
            <a:fillRect/>
          </a:stretch>
        </p:blipFill>
        <p:spPr>
          <a:xfrm>
            <a:off x="9886204" y="4909876"/>
            <a:ext cx="1320800" cy="1371600"/>
          </a:xfrm>
          <a:prstGeom prst="rect">
            <a:avLst/>
          </a:prstGeom>
        </p:spPr>
      </p:pic>
      <p:pic>
        <p:nvPicPr>
          <p:cNvPr id="92" name="Image 2" descr="https://kimi-img.moonshot.cn/pub/slides/slides_tmpl/image/25-08-27-20:04:32-d2nf8k18bjvh7rlj0a6g.png"/>
          <p:cNvPicPr>
            <a:picLocks noChangeAspect="1"/>
          </p:cNvPicPr>
          <p:nvPr/>
        </p:nvPicPr>
        <p:blipFill>
          <a:blip r:embed="rId5"/>
          <a:stretch>
            <a:fillRect/>
          </a:stretch>
        </p:blipFill>
        <p:spPr>
          <a:xfrm>
            <a:off x="1356995" y="1202055"/>
            <a:ext cx="1041400" cy="962025"/>
          </a:xfrm>
          <a:prstGeom prst="rect">
            <a:avLst/>
          </a:prstGeom>
        </p:spPr>
      </p:pic>
      <p:sp>
        <p:nvSpPr>
          <p:cNvPr id="93" name="Shape 88"/>
          <p:cNvSpPr/>
          <p:nvPr/>
        </p:nvSpPr>
        <p:spPr>
          <a:xfrm>
            <a:off x="10762111" y="4770810"/>
            <a:ext cx="539750" cy="508001"/>
          </a:xfrm>
          <a:prstGeom prst="ellipse">
            <a:avLst/>
          </a:prstGeom>
          <a:solidFill>
            <a:srgbClr val="B2C4FF"/>
          </a:solidFill>
          <a:ln/>
        </p:spPr>
      </p:sp>
      <p:sp>
        <p:nvSpPr>
          <p:cNvPr id="94" name="Text 89"/>
          <p:cNvSpPr/>
          <p:nvPr/>
        </p:nvSpPr>
        <p:spPr>
          <a:xfrm>
            <a:off x="10762111" y="4770810"/>
            <a:ext cx="539750" cy="508001"/>
          </a:xfrm>
          <a:prstGeom prst="rect">
            <a:avLst/>
          </a:prstGeom>
          <a:noFill/>
          <a:ln/>
        </p:spPr>
        <p:txBody>
          <a:bodyPr wrap="square" lIns="45720" tIns="91440" rIns="91440" bIns="45720" rtlCol="0" anchor="ctr"/>
          <a:lstStyle/>
          <a:p>
            <a:pPr>
              <a:lnSpc>
                <a:spcPct val="100000"/>
              </a:lnSpc>
            </a:pPr>
            <a:endParaRPr lang="en-US" sz="1600" dirty="0"/>
          </a:p>
        </p:txBody>
      </p:sp>
      <p:pic>
        <p:nvPicPr>
          <p:cNvPr id="95" name="Image 3" descr="https://kimi-img.moonshot.cn/pub/slides/slides_tmpl/image/25-08-27-20:04:32-d2nf8k18bjvh7rlj0a60.png"/>
          <p:cNvPicPr>
            <a:picLocks noChangeAspect="1"/>
          </p:cNvPicPr>
          <p:nvPr/>
        </p:nvPicPr>
        <p:blipFill>
          <a:blip r:embed="rId4"/>
          <a:stretch>
            <a:fillRect/>
          </a:stretch>
        </p:blipFill>
        <p:spPr>
          <a:xfrm>
            <a:off x="1223866" y="1735624"/>
            <a:ext cx="731154" cy="676035"/>
          </a:xfrm>
          <a:prstGeom prst="rect">
            <a:avLst/>
          </a:prstGeom>
        </p:spPr>
      </p:pic>
      <p:sp>
        <p:nvSpPr>
          <p:cNvPr id="96" name="Text 90"/>
          <p:cNvSpPr/>
          <p:nvPr/>
        </p:nvSpPr>
        <p:spPr>
          <a:xfrm>
            <a:off x="1010920" y="2968625"/>
            <a:ext cx="3543935" cy="768350"/>
          </a:xfrm>
          <a:prstGeom prst="rect">
            <a:avLst/>
          </a:prstGeom>
          <a:noFill/>
          <a:ln/>
        </p:spPr>
        <p:txBody>
          <a:bodyPr wrap="square" lIns="91440" tIns="45720" rIns="91440" bIns="45720" rtlCol="0" anchor="t">
            <a:spAutoFit/>
          </a:bodyPr>
          <a:lstStyle/>
          <a:p>
            <a:pPr>
              <a:lnSpc>
                <a:spcPct val="100000"/>
              </a:lnSpc>
            </a:pPr>
            <a:r>
              <a:rPr lang="en-US" sz="4400" b="1" dirty="0">
                <a:solidFill>
                  <a:srgbClr val="6D7ECC"/>
                </a:solidFill>
                <a:latin typeface="MiSans" pitchFamily="34" charset="0"/>
                <a:ea typeface="MiSans" pitchFamily="34" charset="-122"/>
                <a:cs typeface="MiSans" pitchFamily="34" charset="-120"/>
              </a:rPr>
              <a:t>Contents</a:t>
            </a:r>
            <a:endParaRPr lang="en-US" sz="1600" dirty="0"/>
          </a:p>
        </p:txBody>
      </p:sp>
      <p:sp>
        <p:nvSpPr>
          <p:cNvPr id="97" name="Text 91"/>
          <p:cNvSpPr/>
          <p:nvPr/>
        </p:nvSpPr>
        <p:spPr>
          <a:xfrm>
            <a:off x="6670914" y="728660"/>
            <a:ext cx="1041400" cy="829945"/>
          </a:xfrm>
          <a:prstGeom prst="rect">
            <a:avLst/>
          </a:prstGeom>
          <a:noFill/>
          <a:ln/>
        </p:spPr>
        <p:txBody>
          <a:bodyPr wrap="square" lIns="91440" tIns="45720" rIns="91440" bIns="45720" rtlCol="0" anchor="ctr">
            <a:spAutoFit/>
          </a:bodyPr>
          <a:lstStyle/>
          <a:p>
            <a:pPr algn="just">
              <a:lnSpc>
                <a:spcPct val="100000"/>
              </a:lnSpc>
            </a:pPr>
            <a:r>
              <a:rPr lang="en-US" sz="4800" dirty="0">
                <a:solidFill>
                  <a:srgbClr val="6D7AAF"/>
                </a:solidFill>
                <a:latin typeface="MiSans" pitchFamily="34" charset="0"/>
                <a:ea typeface="MiSans" pitchFamily="34" charset="-122"/>
                <a:cs typeface="MiSans" pitchFamily="34" charset="-120"/>
              </a:rPr>
              <a:t>01.</a:t>
            </a:r>
            <a:endParaRPr lang="en-US" sz="1600" dirty="0"/>
          </a:p>
        </p:txBody>
      </p:sp>
      <p:sp>
        <p:nvSpPr>
          <p:cNvPr id="98" name="Text 92"/>
          <p:cNvSpPr/>
          <p:nvPr/>
        </p:nvSpPr>
        <p:spPr>
          <a:xfrm>
            <a:off x="4100195" y="1610360"/>
            <a:ext cx="3578860" cy="1198880"/>
          </a:xfrm>
          <a:prstGeom prst="rect">
            <a:avLst/>
          </a:prstGeom>
          <a:noFill/>
          <a:ln/>
        </p:spPr>
        <p:txBody>
          <a:bodyPr wrap="square" lIns="91440" tIns="45720" rIns="91440" bIns="45720" rtlCol="0" anchor="ctr">
            <a:spAutoFit/>
          </a:bodyPr>
          <a:lstStyle/>
          <a:p>
            <a:pPr algn="r">
              <a:lnSpc>
                <a:spcPct val="100000"/>
              </a:lnSpc>
            </a:pPr>
            <a:r>
              <a:rPr lang="en-US" sz="2400" dirty="0">
                <a:solidFill>
                  <a:srgbClr val="6D7AAF"/>
                </a:solidFill>
                <a:latin typeface="MiSans" pitchFamily="34" charset="0"/>
                <a:ea typeface="MiSans" pitchFamily="34" charset="-122"/>
                <a:cs typeface="MiSans" pitchFamily="34" charset="-120"/>
              </a:rPr>
              <a:t>Goals &amp; Kickoff</a:t>
            </a:r>
            <a:endParaRPr lang="en-US" sz="1600" dirty="0"/>
          </a:p>
        </p:txBody>
      </p:sp>
      <p:sp>
        <p:nvSpPr>
          <p:cNvPr id="99" name="Text 93"/>
          <p:cNvSpPr/>
          <p:nvPr/>
        </p:nvSpPr>
        <p:spPr>
          <a:xfrm>
            <a:off x="10260460" y="728660"/>
            <a:ext cx="1418033" cy="829945"/>
          </a:xfrm>
          <a:prstGeom prst="rect">
            <a:avLst/>
          </a:prstGeom>
          <a:noFill/>
          <a:ln/>
        </p:spPr>
        <p:txBody>
          <a:bodyPr wrap="square" lIns="91440" tIns="45720" rIns="91440" bIns="45720" rtlCol="0" anchor="ctr">
            <a:spAutoFit/>
          </a:bodyPr>
          <a:lstStyle/>
          <a:p>
            <a:pPr algn="just">
              <a:lnSpc>
                <a:spcPct val="100000"/>
              </a:lnSpc>
            </a:pPr>
            <a:r>
              <a:rPr lang="en-US" sz="4800" dirty="0">
                <a:solidFill>
                  <a:srgbClr val="6D7AAF"/>
                </a:solidFill>
                <a:latin typeface="MiSans" pitchFamily="34" charset="0"/>
                <a:ea typeface="MiSans" pitchFamily="34" charset="-122"/>
                <a:cs typeface="MiSans" pitchFamily="34" charset="-120"/>
              </a:rPr>
              <a:t>02.</a:t>
            </a:r>
            <a:endParaRPr lang="en-US" sz="1600" dirty="0"/>
          </a:p>
        </p:txBody>
      </p:sp>
      <p:sp>
        <p:nvSpPr>
          <p:cNvPr id="100" name="Text 94"/>
          <p:cNvSpPr/>
          <p:nvPr/>
        </p:nvSpPr>
        <p:spPr>
          <a:xfrm>
            <a:off x="8164830" y="1673225"/>
            <a:ext cx="3512820" cy="1137285"/>
          </a:xfrm>
          <a:prstGeom prst="rect">
            <a:avLst/>
          </a:prstGeom>
          <a:noFill/>
          <a:ln/>
        </p:spPr>
        <p:txBody>
          <a:bodyPr wrap="square" lIns="91440" tIns="45720" rIns="91440" bIns="45720" rtlCol="0" anchor="ctr">
            <a:spAutoFit/>
          </a:bodyPr>
          <a:lstStyle/>
          <a:p>
            <a:pPr algn="r">
              <a:lnSpc>
                <a:spcPct val="100000"/>
              </a:lnSpc>
            </a:pPr>
            <a:r>
              <a:rPr lang="en-US" sz="2400" dirty="0">
                <a:solidFill>
                  <a:srgbClr val="6D7ECC"/>
                </a:solidFill>
                <a:latin typeface="MiSans" pitchFamily="34" charset="0"/>
                <a:ea typeface="MiSans" pitchFamily="34" charset="-122"/>
                <a:cs typeface="MiSans" pitchFamily="34" charset="-120"/>
              </a:rPr>
              <a:t>Models &amp; CBVs</a:t>
            </a:r>
            <a:endParaRPr lang="en-US" sz="1600" dirty="0"/>
          </a:p>
        </p:txBody>
      </p:sp>
      <p:sp>
        <p:nvSpPr>
          <p:cNvPr id="101" name="Text 95"/>
          <p:cNvSpPr/>
          <p:nvPr/>
        </p:nvSpPr>
        <p:spPr>
          <a:xfrm>
            <a:off x="6666865" y="2537460"/>
            <a:ext cx="1751965" cy="829945"/>
          </a:xfrm>
          <a:prstGeom prst="rect">
            <a:avLst/>
          </a:prstGeom>
          <a:noFill/>
          <a:ln/>
        </p:spPr>
        <p:txBody>
          <a:bodyPr wrap="square" lIns="91440" tIns="45720" rIns="91440" bIns="45720" rtlCol="0" anchor="ctr">
            <a:spAutoFit/>
          </a:bodyPr>
          <a:lstStyle/>
          <a:p>
            <a:pPr algn="just">
              <a:lnSpc>
                <a:spcPct val="100000"/>
              </a:lnSpc>
            </a:pPr>
            <a:r>
              <a:rPr lang="en-US" sz="4800" dirty="0">
                <a:solidFill>
                  <a:srgbClr val="6D7AAF"/>
                </a:solidFill>
                <a:latin typeface="MiSans" pitchFamily="34" charset="0"/>
                <a:ea typeface="MiSans" pitchFamily="34" charset="-122"/>
                <a:cs typeface="MiSans" pitchFamily="34" charset="-120"/>
              </a:rPr>
              <a:t>03.</a:t>
            </a:r>
            <a:endParaRPr lang="en-US" sz="1600" dirty="0"/>
          </a:p>
        </p:txBody>
      </p:sp>
      <p:sp>
        <p:nvSpPr>
          <p:cNvPr id="102" name="Text 96"/>
          <p:cNvSpPr/>
          <p:nvPr/>
        </p:nvSpPr>
        <p:spPr>
          <a:xfrm>
            <a:off x="4100195" y="3418840"/>
            <a:ext cx="3608070" cy="1198880"/>
          </a:xfrm>
          <a:prstGeom prst="rect">
            <a:avLst/>
          </a:prstGeom>
          <a:noFill/>
          <a:ln/>
        </p:spPr>
        <p:txBody>
          <a:bodyPr wrap="square" lIns="91440" tIns="45720" rIns="91440" bIns="45720" rtlCol="0" anchor="ctr">
            <a:spAutoFit/>
          </a:bodyPr>
          <a:lstStyle/>
          <a:p>
            <a:pPr algn="r">
              <a:lnSpc>
                <a:spcPct val="100000"/>
              </a:lnSpc>
            </a:pPr>
            <a:r>
              <a:rPr lang="en-US" sz="2400" dirty="0">
                <a:solidFill>
                  <a:srgbClr val="6D7AAF"/>
                </a:solidFill>
                <a:latin typeface="MiSans" pitchFamily="34" charset="0"/>
                <a:ea typeface="MiSans" pitchFamily="34" charset="-122"/>
                <a:cs typeface="MiSans" pitchFamily="34" charset="-120"/>
              </a:rPr>
              <a:t>Assets &amp; Messages</a:t>
            </a:r>
            <a:endParaRPr lang="en-US" sz="1600" dirty="0"/>
          </a:p>
        </p:txBody>
      </p:sp>
      <p:sp>
        <p:nvSpPr>
          <p:cNvPr id="103" name="Text 97"/>
          <p:cNvSpPr/>
          <p:nvPr/>
        </p:nvSpPr>
        <p:spPr>
          <a:xfrm>
            <a:off x="10260330" y="2537460"/>
            <a:ext cx="1668145" cy="829945"/>
          </a:xfrm>
          <a:prstGeom prst="rect">
            <a:avLst/>
          </a:prstGeom>
          <a:noFill/>
          <a:ln/>
        </p:spPr>
        <p:txBody>
          <a:bodyPr wrap="square" lIns="91440" tIns="45720" rIns="91440" bIns="45720" rtlCol="0" anchor="ctr">
            <a:spAutoFit/>
          </a:bodyPr>
          <a:lstStyle/>
          <a:p>
            <a:pPr algn="just">
              <a:lnSpc>
                <a:spcPct val="100000"/>
              </a:lnSpc>
            </a:pPr>
            <a:r>
              <a:rPr lang="en-US" sz="4800" dirty="0">
                <a:solidFill>
                  <a:srgbClr val="6D7AAF"/>
                </a:solidFill>
                <a:latin typeface="MiSans" pitchFamily="34" charset="0"/>
                <a:ea typeface="MiSans" pitchFamily="34" charset="-122"/>
                <a:cs typeface="MiSans" pitchFamily="34" charset="-120"/>
              </a:rPr>
              <a:t>04.</a:t>
            </a:r>
            <a:endParaRPr lang="en-US" sz="1600" dirty="0"/>
          </a:p>
        </p:txBody>
      </p:sp>
      <p:sp>
        <p:nvSpPr>
          <p:cNvPr id="104" name="Text 98"/>
          <p:cNvSpPr/>
          <p:nvPr/>
        </p:nvSpPr>
        <p:spPr>
          <a:xfrm>
            <a:off x="8164830" y="3408680"/>
            <a:ext cx="3512820" cy="1198880"/>
          </a:xfrm>
          <a:prstGeom prst="rect">
            <a:avLst/>
          </a:prstGeom>
          <a:noFill/>
          <a:ln/>
        </p:spPr>
        <p:txBody>
          <a:bodyPr wrap="square" lIns="91440" tIns="45720" rIns="91440" bIns="45720" rtlCol="0" anchor="ctr">
            <a:spAutoFit/>
          </a:bodyPr>
          <a:lstStyle/>
          <a:p>
            <a:pPr algn="r">
              <a:lnSpc>
                <a:spcPct val="100000"/>
              </a:lnSpc>
            </a:pPr>
            <a:r>
              <a:rPr lang="en-US" sz="2400" dirty="0">
                <a:solidFill>
                  <a:srgbClr val="6D7AAF"/>
                </a:solidFill>
                <a:latin typeface="MiSans" pitchFamily="34" charset="0"/>
                <a:ea typeface="MiSans" pitchFamily="34" charset="-122"/>
                <a:cs typeface="MiSans" pitchFamily="34" charset="-120"/>
              </a:rPr>
              <a:t>Structure &amp; Lab</a:t>
            </a:r>
            <a:endParaRPr lang="en-US" sz="1600" dirty="0"/>
          </a:p>
        </p:txBody>
      </p:sp>
      <p:sp>
        <p:nvSpPr>
          <p:cNvPr id="105" name="Text 99"/>
          <p:cNvSpPr/>
          <p:nvPr/>
        </p:nvSpPr>
        <p:spPr>
          <a:xfrm>
            <a:off x="6675755" y="4427220"/>
            <a:ext cx="1752600" cy="829945"/>
          </a:xfrm>
          <a:prstGeom prst="rect">
            <a:avLst/>
          </a:prstGeom>
          <a:noFill/>
          <a:ln/>
        </p:spPr>
        <p:txBody>
          <a:bodyPr wrap="square" lIns="91440" tIns="45720" rIns="91440" bIns="45720" rtlCol="0" anchor="ctr">
            <a:spAutoFit/>
          </a:bodyPr>
          <a:lstStyle/>
          <a:p>
            <a:pPr algn="just">
              <a:lnSpc>
                <a:spcPct val="100000"/>
              </a:lnSpc>
            </a:pPr>
            <a:r>
              <a:rPr lang="en-US" sz="4800" dirty="0">
                <a:solidFill>
                  <a:srgbClr val="6D7AAF"/>
                </a:solidFill>
                <a:latin typeface="MiSans" pitchFamily="34" charset="0"/>
                <a:ea typeface="MiSans" pitchFamily="34" charset="-122"/>
                <a:cs typeface="MiSans" pitchFamily="34" charset="-120"/>
              </a:rPr>
              <a:t>05.</a:t>
            </a:r>
            <a:endParaRPr lang="en-US" sz="1600" dirty="0"/>
          </a:p>
        </p:txBody>
      </p:sp>
      <p:sp>
        <p:nvSpPr>
          <p:cNvPr id="106" name="Text 100"/>
          <p:cNvSpPr/>
          <p:nvPr/>
        </p:nvSpPr>
        <p:spPr>
          <a:xfrm>
            <a:off x="4137660" y="5234940"/>
            <a:ext cx="3608070" cy="1198880"/>
          </a:xfrm>
          <a:prstGeom prst="rect">
            <a:avLst/>
          </a:prstGeom>
          <a:noFill/>
          <a:ln/>
        </p:spPr>
        <p:txBody>
          <a:bodyPr wrap="square" lIns="91440" tIns="45720" rIns="91440" bIns="45720" rtlCol="0" anchor="ctr">
            <a:spAutoFit/>
          </a:bodyPr>
          <a:lstStyle/>
          <a:p>
            <a:pPr algn="r">
              <a:lnSpc>
                <a:spcPct val="100000"/>
              </a:lnSpc>
            </a:pPr>
            <a:r>
              <a:rPr lang="en-US" sz="2400" dirty="0">
                <a:solidFill>
                  <a:srgbClr val="6D7AAF"/>
                </a:solidFill>
                <a:latin typeface="MiSans" pitchFamily="34" charset="0"/>
                <a:ea typeface="MiSans" pitchFamily="34" charset="-122"/>
                <a:cs typeface="MiSans" pitchFamily="34" charset="-120"/>
              </a:rPr>
              <a:t>Tips &amp; Wrap</a:t>
            </a:r>
            <a:endParaRPr lang="en-US" sz="1600" dirty="0"/>
          </a:p>
        </p:txBody>
      </p:sp>
    </p:spTree>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name="Slide 20">
    <p:bg>
      <p:bgPr>
        <a:gradFill flip="none" rotWithShape="0">
          <a:gsLst>
            <a:gs pos="0">
              <a:srgbClr val="D9E2FE"/>
            </a:gs>
            <a:gs pos="28000">
              <a:srgbClr val="D9E2FE"/>
            </a:gs>
            <a:gs pos="59000">
              <a:srgbClr val="FFF3CC"/>
            </a:gs>
            <a:gs pos="88000">
              <a:srgbClr val="D9E2FE"/>
            </a:gs>
            <a:gs pos="99000">
              <a:srgbClr val="C7D5FC"/>
            </a:gs>
            <a:gs pos="100000">
              <a:srgbClr val="C7D5FC"/>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Shape 0"/>
          <p:cNvSpPr/>
          <p:nvPr/>
        </p:nvSpPr>
        <p:spPr>
          <a:xfrm>
            <a:off x="948234" y="565135"/>
            <a:ext cx="133350" cy="137160"/>
          </a:xfrm>
          <a:prstGeom prst="ellipse">
            <a:avLst/>
          </a:prstGeom>
          <a:solidFill>
            <a:srgbClr val="FFFFFF"/>
          </a:solidFill>
          <a:ln/>
        </p:spPr>
      </p:sp>
      <p:sp>
        <p:nvSpPr>
          <p:cNvPr id="3" name="Text 1"/>
          <p:cNvSpPr/>
          <p:nvPr/>
        </p:nvSpPr>
        <p:spPr>
          <a:xfrm>
            <a:off x="948234" y="565135"/>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4" name="Shape 2"/>
          <p:cNvSpPr/>
          <p:nvPr/>
        </p:nvSpPr>
        <p:spPr>
          <a:xfrm>
            <a:off x="1148259" y="565135"/>
            <a:ext cx="133350" cy="137160"/>
          </a:xfrm>
          <a:prstGeom prst="ellipse">
            <a:avLst/>
          </a:prstGeom>
          <a:solidFill>
            <a:srgbClr val="FFFFFF"/>
          </a:solidFill>
          <a:ln/>
        </p:spPr>
      </p:sp>
      <p:sp>
        <p:nvSpPr>
          <p:cNvPr id="5" name="Text 3"/>
          <p:cNvSpPr/>
          <p:nvPr/>
        </p:nvSpPr>
        <p:spPr>
          <a:xfrm>
            <a:off x="1148259" y="565135"/>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6" name="Shape 4"/>
          <p:cNvSpPr/>
          <p:nvPr/>
        </p:nvSpPr>
        <p:spPr>
          <a:xfrm>
            <a:off x="1348284" y="565135"/>
            <a:ext cx="133350" cy="137160"/>
          </a:xfrm>
          <a:prstGeom prst="ellipse">
            <a:avLst/>
          </a:prstGeom>
          <a:solidFill>
            <a:srgbClr val="FFFFFF"/>
          </a:solidFill>
          <a:ln/>
        </p:spPr>
      </p:sp>
      <p:sp>
        <p:nvSpPr>
          <p:cNvPr id="7" name="Text 5"/>
          <p:cNvSpPr/>
          <p:nvPr/>
        </p:nvSpPr>
        <p:spPr>
          <a:xfrm>
            <a:off x="1348284" y="565135"/>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8" name="Shape 6"/>
          <p:cNvSpPr/>
          <p:nvPr/>
        </p:nvSpPr>
        <p:spPr>
          <a:xfrm>
            <a:off x="1548309" y="565135"/>
            <a:ext cx="133350" cy="137160"/>
          </a:xfrm>
          <a:prstGeom prst="ellipse">
            <a:avLst/>
          </a:prstGeom>
          <a:solidFill>
            <a:srgbClr val="FFFFFF"/>
          </a:solidFill>
          <a:ln/>
        </p:spPr>
      </p:sp>
      <p:sp>
        <p:nvSpPr>
          <p:cNvPr id="9" name="Text 7"/>
          <p:cNvSpPr/>
          <p:nvPr/>
        </p:nvSpPr>
        <p:spPr>
          <a:xfrm>
            <a:off x="1548309" y="565135"/>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0" name="Shape 8"/>
          <p:cNvSpPr/>
          <p:nvPr/>
        </p:nvSpPr>
        <p:spPr>
          <a:xfrm>
            <a:off x="744872" y="1305659"/>
            <a:ext cx="133350" cy="137160"/>
          </a:xfrm>
          <a:prstGeom prst="ellipse">
            <a:avLst/>
          </a:prstGeom>
          <a:solidFill>
            <a:srgbClr val="FFFFFF"/>
          </a:solidFill>
          <a:ln/>
        </p:spPr>
      </p:sp>
      <p:sp>
        <p:nvSpPr>
          <p:cNvPr id="11" name="Text 9"/>
          <p:cNvSpPr/>
          <p:nvPr/>
        </p:nvSpPr>
        <p:spPr>
          <a:xfrm>
            <a:off x="744872" y="1305659"/>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2" name="Shape 10"/>
          <p:cNvSpPr/>
          <p:nvPr/>
        </p:nvSpPr>
        <p:spPr>
          <a:xfrm>
            <a:off x="744872" y="1105633"/>
            <a:ext cx="133350" cy="137160"/>
          </a:xfrm>
          <a:prstGeom prst="ellipse">
            <a:avLst/>
          </a:prstGeom>
          <a:solidFill>
            <a:srgbClr val="FFFFFF"/>
          </a:solidFill>
          <a:ln/>
        </p:spPr>
      </p:sp>
      <p:sp>
        <p:nvSpPr>
          <p:cNvPr id="13" name="Text 11"/>
          <p:cNvSpPr/>
          <p:nvPr/>
        </p:nvSpPr>
        <p:spPr>
          <a:xfrm>
            <a:off x="744872" y="1105633"/>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4" name="Shape 12"/>
          <p:cNvSpPr/>
          <p:nvPr/>
        </p:nvSpPr>
        <p:spPr>
          <a:xfrm>
            <a:off x="744872" y="905608"/>
            <a:ext cx="133350" cy="137160"/>
          </a:xfrm>
          <a:prstGeom prst="ellipse">
            <a:avLst/>
          </a:prstGeom>
          <a:solidFill>
            <a:srgbClr val="FFFFFF"/>
          </a:solidFill>
          <a:ln/>
        </p:spPr>
      </p:sp>
      <p:sp>
        <p:nvSpPr>
          <p:cNvPr id="15" name="Text 13"/>
          <p:cNvSpPr/>
          <p:nvPr/>
        </p:nvSpPr>
        <p:spPr>
          <a:xfrm>
            <a:off x="744872" y="905608"/>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6" name="Shape 14"/>
          <p:cNvSpPr/>
          <p:nvPr/>
        </p:nvSpPr>
        <p:spPr>
          <a:xfrm>
            <a:off x="744872" y="705584"/>
            <a:ext cx="133350" cy="137160"/>
          </a:xfrm>
          <a:prstGeom prst="ellipse">
            <a:avLst/>
          </a:prstGeom>
          <a:solidFill>
            <a:srgbClr val="FFFFFF"/>
          </a:solidFill>
          <a:ln/>
        </p:spPr>
      </p:sp>
      <p:sp>
        <p:nvSpPr>
          <p:cNvPr id="17" name="Text 15"/>
          <p:cNvSpPr/>
          <p:nvPr/>
        </p:nvSpPr>
        <p:spPr>
          <a:xfrm>
            <a:off x="744872" y="705584"/>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8" name="Text 16"/>
          <p:cNvSpPr/>
          <p:nvPr/>
        </p:nvSpPr>
        <p:spPr>
          <a:xfrm>
            <a:off x="1013460" y="772795"/>
            <a:ext cx="8935720" cy="1550035"/>
          </a:xfrm>
          <a:prstGeom prst="rect">
            <a:avLst/>
          </a:prstGeom>
          <a:noFill/>
          <a:ln/>
        </p:spPr>
        <p:txBody>
          <a:bodyPr wrap="square" lIns="91440" tIns="45720" rIns="91440" bIns="45720" rtlCol="0" anchor="t"/>
          <a:lstStyle/>
          <a:p>
            <a:pPr algn="just">
              <a:lnSpc>
                <a:spcPct val="100000"/>
              </a:lnSpc>
            </a:pPr>
            <a:r>
              <a:rPr lang="en-US" sz="2800" dirty="0">
                <a:solidFill>
                  <a:srgbClr val="606C9A"/>
                </a:solidFill>
                <a:latin typeface="MiSans" pitchFamily="34" charset="0"/>
                <a:ea typeface="MiSans" pitchFamily="34" charset="-122"/>
                <a:cs typeface="MiSans" pitchFamily="34" charset="-120"/>
              </a:rPr>
              <a:t>Celebrate Completion</a:t>
            </a:r>
            <a:endParaRPr lang="en-US" sz="1600" dirty="0"/>
          </a:p>
        </p:txBody>
      </p:sp>
      <p:sp>
        <p:nvSpPr>
          <p:cNvPr id="19" name="Shape 17"/>
          <p:cNvSpPr/>
          <p:nvPr/>
        </p:nvSpPr>
        <p:spPr>
          <a:xfrm>
            <a:off x="1013199" y="4902251"/>
            <a:ext cx="228803" cy="212992"/>
          </a:xfrm>
          <a:prstGeom prst="ellipse">
            <a:avLst/>
          </a:prstGeom>
          <a:solidFill>
            <a:srgbClr val="000000">
              <a:alpha val="0"/>
            </a:srgbClr>
          </a:solidFill>
          <a:ln w="41275">
            <a:solidFill>
              <a:srgbClr val="FFFFFF"/>
            </a:solidFill>
            <a:prstDash val="solid"/>
          </a:ln>
        </p:spPr>
      </p:sp>
      <p:sp>
        <p:nvSpPr>
          <p:cNvPr id="20" name="Text 18"/>
          <p:cNvSpPr/>
          <p:nvPr/>
        </p:nvSpPr>
        <p:spPr>
          <a:xfrm>
            <a:off x="1013199" y="4902251"/>
            <a:ext cx="228803" cy="212992"/>
          </a:xfrm>
          <a:prstGeom prst="rect">
            <a:avLst/>
          </a:prstGeom>
          <a:noFill/>
          <a:ln/>
        </p:spPr>
        <p:txBody>
          <a:bodyPr wrap="square" lIns="45720" tIns="91440" rIns="91440" bIns="45720" rtlCol="0" anchor="ctr"/>
          <a:lstStyle/>
          <a:p>
            <a:pPr>
              <a:lnSpc>
                <a:spcPct val="100000"/>
              </a:lnSpc>
            </a:pPr>
            <a:endParaRPr lang="en-US" sz="1600" dirty="0"/>
          </a:p>
        </p:txBody>
      </p:sp>
      <p:sp>
        <p:nvSpPr>
          <p:cNvPr id="21" name="Shape 19"/>
          <p:cNvSpPr/>
          <p:nvPr/>
        </p:nvSpPr>
        <p:spPr>
          <a:xfrm>
            <a:off x="1089598" y="4942789"/>
            <a:ext cx="137562" cy="131914"/>
          </a:xfrm>
          <a:prstGeom prst="ellipse">
            <a:avLst/>
          </a:prstGeom>
          <a:solidFill>
            <a:srgbClr val="C1CEF6"/>
          </a:solidFill>
          <a:ln/>
        </p:spPr>
      </p:sp>
      <p:sp>
        <p:nvSpPr>
          <p:cNvPr id="22" name="Text 20"/>
          <p:cNvSpPr/>
          <p:nvPr/>
        </p:nvSpPr>
        <p:spPr>
          <a:xfrm>
            <a:off x="1089598" y="4942789"/>
            <a:ext cx="137562" cy="131914"/>
          </a:xfrm>
          <a:prstGeom prst="rect">
            <a:avLst/>
          </a:prstGeom>
          <a:noFill/>
          <a:ln/>
        </p:spPr>
        <p:txBody>
          <a:bodyPr wrap="square" lIns="45720" tIns="91440" rIns="91440" bIns="45720" rtlCol="0" anchor="ctr"/>
          <a:lstStyle/>
          <a:p>
            <a:pPr>
              <a:lnSpc>
                <a:spcPct val="100000"/>
              </a:lnSpc>
            </a:pPr>
            <a:endParaRPr lang="en-US" sz="1600" dirty="0"/>
          </a:p>
        </p:txBody>
      </p:sp>
      <p:sp>
        <p:nvSpPr>
          <p:cNvPr id="23" name="Shape 21"/>
          <p:cNvSpPr/>
          <p:nvPr/>
        </p:nvSpPr>
        <p:spPr>
          <a:xfrm>
            <a:off x="6565133" y="1751889"/>
            <a:ext cx="228803" cy="212992"/>
          </a:xfrm>
          <a:prstGeom prst="ellipse">
            <a:avLst/>
          </a:prstGeom>
          <a:solidFill>
            <a:srgbClr val="000000">
              <a:alpha val="0"/>
            </a:srgbClr>
          </a:solidFill>
          <a:ln w="41275">
            <a:solidFill>
              <a:srgbClr val="FFFFFF"/>
            </a:solidFill>
            <a:prstDash val="solid"/>
          </a:ln>
        </p:spPr>
      </p:sp>
      <p:sp>
        <p:nvSpPr>
          <p:cNvPr id="24" name="Text 22"/>
          <p:cNvSpPr/>
          <p:nvPr/>
        </p:nvSpPr>
        <p:spPr>
          <a:xfrm>
            <a:off x="6565133" y="1751889"/>
            <a:ext cx="228803" cy="212992"/>
          </a:xfrm>
          <a:prstGeom prst="rect">
            <a:avLst/>
          </a:prstGeom>
          <a:noFill/>
          <a:ln/>
        </p:spPr>
        <p:txBody>
          <a:bodyPr wrap="square" lIns="45720" tIns="91440" rIns="91440" bIns="45720" rtlCol="0" anchor="ctr"/>
          <a:lstStyle/>
          <a:p>
            <a:pPr>
              <a:lnSpc>
                <a:spcPct val="100000"/>
              </a:lnSpc>
            </a:pPr>
            <a:endParaRPr lang="en-US" sz="1600" dirty="0"/>
          </a:p>
        </p:txBody>
      </p:sp>
      <p:sp>
        <p:nvSpPr>
          <p:cNvPr id="25" name="Shape 23"/>
          <p:cNvSpPr/>
          <p:nvPr/>
        </p:nvSpPr>
        <p:spPr>
          <a:xfrm>
            <a:off x="6641532" y="1792427"/>
            <a:ext cx="137562" cy="131914"/>
          </a:xfrm>
          <a:prstGeom prst="ellipse">
            <a:avLst/>
          </a:prstGeom>
          <a:solidFill>
            <a:srgbClr val="C1CEF6"/>
          </a:solidFill>
          <a:ln/>
        </p:spPr>
      </p:sp>
      <p:sp>
        <p:nvSpPr>
          <p:cNvPr id="26" name="Text 24"/>
          <p:cNvSpPr/>
          <p:nvPr/>
        </p:nvSpPr>
        <p:spPr>
          <a:xfrm>
            <a:off x="6641532" y="1792427"/>
            <a:ext cx="137562" cy="131914"/>
          </a:xfrm>
          <a:prstGeom prst="rect">
            <a:avLst/>
          </a:prstGeom>
          <a:noFill/>
          <a:ln/>
        </p:spPr>
        <p:txBody>
          <a:bodyPr wrap="square" lIns="45720" tIns="91440" rIns="91440" bIns="45720" rtlCol="0" anchor="ctr"/>
          <a:lstStyle/>
          <a:p>
            <a:pPr>
              <a:lnSpc>
                <a:spcPct val="100000"/>
              </a:lnSpc>
            </a:pPr>
            <a:endParaRPr lang="en-US" sz="1600" dirty="0"/>
          </a:p>
        </p:txBody>
      </p:sp>
      <p:pic>
        <p:nvPicPr>
          <p:cNvPr id="27" name="Image 0" descr="https://kimi-img.moonshot.cn/pub/slides/slides_tmpl/image/25-08-27-20:04:39-d2nf8lp8bjvh7rlj0ag0.jpeg"/>
          <p:cNvPicPr>
            <a:picLocks noChangeAspect="1"/>
          </p:cNvPicPr>
          <p:nvPr/>
        </p:nvPicPr>
        <p:blipFill>
          <a:blip r:embed="rId3"/>
          <a:stretch>
            <a:fillRect/>
          </a:stretch>
        </p:blipFill>
        <p:spPr>
          <a:xfrm>
            <a:off x="7517755" y="4020050"/>
            <a:ext cx="4282212" cy="2251414"/>
          </a:xfrm>
          <a:prstGeom prst="rect">
            <a:avLst/>
          </a:prstGeom>
        </p:spPr>
      </p:pic>
      <p:pic>
        <p:nvPicPr>
          <p:cNvPr id="28" name="Image 1" descr="https://kimi-img.moonshot.cn/pub/slides/slides_tmpl/image/25-08-27-20:04:39-d2nf8lp8bjvh7rlj0ah0.jpeg"/>
          <p:cNvPicPr>
            <a:picLocks noChangeAspect="1"/>
          </p:cNvPicPr>
          <p:nvPr/>
        </p:nvPicPr>
        <p:blipFill>
          <a:blip r:embed="rId4"/>
          <a:stretch>
            <a:fillRect/>
          </a:stretch>
        </p:blipFill>
        <p:spPr>
          <a:xfrm>
            <a:off x="1315744" y="2057506"/>
            <a:ext cx="5223220" cy="2372475"/>
          </a:xfrm>
          <a:prstGeom prst="rect">
            <a:avLst/>
          </a:prstGeom>
        </p:spPr>
      </p:pic>
      <p:sp>
        <p:nvSpPr>
          <p:cNvPr id="29" name="Text 25"/>
          <p:cNvSpPr/>
          <p:nvPr/>
        </p:nvSpPr>
        <p:spPr>
          <a:xfrm>
            <a:off x="7023735" y="1685290"/>
            <a:ext cx="4777105" cy="675640"/>
          </a:xfrm>
          <a:prstGeom prst="rect">
            <a:avLst/>
          </a:prstGeom>
          <a:noFill/>
          <a:ln/>
        </p:spPr>
        <p:txBody>
          <a:bodyPr wrap="square" lIns="91440" tIns="45720" rIns="91440" bIns="45720" rtlCol="0" anchor="ctr">
            <a:spAutoFit/>
          </a:bodyPr>
          <a:lstStyle/>
          <a:p>
            <a:pPr algn="just">
              <a:lnSpc>
                <a:spcPct val="100000"/>
              </a:lnSpc>
            </a:pPr>
            <a:r>
              <a:rPr lang="en-US" sz="1800" dirty="0">
                <a:solidFill>
                  <a:srgbClr val="606C9A"/>
                </a:solidFill>
                <a:latin typeface="MiSans" pitchFamily="34" charset="0"/>
                <a:ea typeface="MiSans" pitchFamily="34" charset="-122"/>
                <a:cs typeface="MiSans" pitchFamily="34" charset="-120"/>
              </a:rPr>
              <a:t>Congratulations on Completion</a:t>
            </a:r>
            <a:endParaRPr lang="en-US" sz="1600" dirty="0"/>
          </a:p>
        </p:txBody>
      </p:sp>
      <p:sp>
        <p:nvSpPr>
          <p:cNvPr id="30" name="Text 26"/>
          <p:cNvSpPr/>
          <p:nvPr/>
        </p:nvSpPr>
        <p:spPr>
          <a:xfrm>
            <a:off x="7060565" y="2084705"/>
            <a:ext cx="4777105" cy="1322070"/>
          </a:xfrm>
          <a:prstGeom prst="rect">
            <a:avLst/>
          </a:prstGeom>
          <a:noFill/>
          <a:ln/>
        </p:spPr>
        <p:txBody>
          <a:bodyPr wrap="square" lIns="91440" tIns="45720" rIns="91440" bIns="45720" rtlCol="0" anchor="t">
            <a:spAutoFit/>
          </a:bodyPr>
          <a:lstStyle/>
          <a:p>
            <a:pPr>
              <a:lnSpc>
                <a:spcPct val="100000"/>
              </a:lnSpc>
            </a:pPr>
            <a:r>
              <a:rPr lang="en-US" sz="1600" dirty="0">
                <a:solidFill>
                  <a:srgbClr val="606C9A"/>
                </a:solidFill>
                <a:latin typeface="MiSans" pitchFamily="34" charset="0"/>
                <a:ea typeface="MiSans" pitchFamily="34" charset="-122"/>
                <a:cs typeface="MiSans" pitchFamily="34" charset="-120"/>
              </a:rPr>
              <a:t>Congratulate learners on completing the Django Crash Course. Highlight the skills they've gained, including MVT, ORM, forms, authentication, and deployment.</a:t>
            </a:r>
            <a:endParaRPr lang="en-US" sz="1600" dirty="0"/>
          </a:p>
        </p:txBody>
      </p:sp>
      <p:sp>
        <p:nvSpPr>
          <p:cNvPr id="31" name="Text 27"/>
          <p:cNvSpPr/>
          <p:nvPr/>
        </p:nvSpPr>
        <p:spPr>
          <a:xfrm>
            <a:off x="1472055" y="4834939"/>
            <a:ext cx="5186654" cy="677108"/>
          </a:xfrm>
          <a:prstGeom prst="rect">
            <a:avLst/>
          </a:prstGeom>
          <a:noFill/>
          <a:ln/>
        </p:spPr>
        <p:txBody>
          <a:bodyPr wrap="square" lIns="91440" tIns="45720" rIns="91440" bIns="45720" rtlCol="0" anchor="ctr">
            <a:spAutoFit/>
          </a:bodyPr>
          <a:lstStyle/>
          <a:p>
            <a:pPr algn="just">
              <a:lnSpc>
                <a:spcPct val="100000"/>
              </a:lnSpc>
            </a:pPr>
            <a:r>
              <a:rPr lang="en-US" sz="1800" dirty="0">
                <a:solidFill>
                  <a:srgbClr val="606C9A"/>
                </a:solidFill>
                <a:latin typeface="MiSans" pitchFamily="34" charset="0"/>
                <a:ea typeface="MiSans" pitchFamily="34" charset="-122"/>
                <a:cs typeface="MiSans" pitchFamily="34" charset="-120"/>
              </a:rPr>
              <a:t>Showcase Working Projects</a:t>
            </a:r>
            <a:endParaRPr lang="en-US" sz="1600" dirty="0"/>
          </a:p>
        </p:txBody>
      </p:sp>
      <p:sp>
        <p:nvSpPr>
          <p:cNvPr id="32" name="Text 28"/>
          <p:cNvSpPr/>
          <p:nvPr/>
        </p:nvSpPr>
        <p:spPr>
          <a:xfrm>
            <a:off x="1508760" y="5234940"/>
            <a:ext cx="5551170" cy="1322070"/>
          </a:xfrm>
          <a:prstGeom prst="rect">
            <a:avLst/>
          </a:prstGeom>
          <a:noFill/>
          <a:ln/>
        </p:spPr>
        <p:txBody>
          <a:bodyPr wrap="square" lIns="91440" tIns="45720" rIns="91440" bIns="45720" rtlCol="0" anchor="t">
            <a:spAutoFit/>
          </a:bodyPr>
          <a:lstStyle/>
          <a:p>
            <a:pPr>
              <a:lnSpc>
                <a:spcPct val="100000"/>
              </a:lnSpc>
            </a:pPr>
            <a:r>
              <a:rPr lang="en-US" sz="1600" dirty="0">
                <a:solidFill>
                  <a:srgbClr val="606C9A"/>
                </a:solidFill>
                <a:latin typeface="MiSans" pitchFamily="34" charset="0"/>
                <a:ea typeface="MiSans" pitchFamily="34" charset="-122"/>
                <a:cs typeface="MiSans" pitchFamily="34" charset="-120"/>
              </a:rPr>
              <a:t>Encourage learners to showcase their working blog applications as proof of their Django skills. Invite them to continue building and experimenting with Django projects.</a:t>
            </a:r>
            <a:endParaRPr lang="en-US" sz="1600" dirty="0"/>
          </a:p>
        </p:txBody>
      </p:sp>
    </p:spTree>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name="Slide 21">
    <p:bg>
      <p:bgPr>
        <a:solidFill>
          <a:srgbClr val="F9F1DC"/>
        </a:solidFill>
        <a:effectLst/>
      </p:bgPr>
    </p:bg>
    <p:spTree>
      <p:nvGrpSpPr>
        <p:cNvPr id="1" name=""/>
        <p:cNvGrpSpPr/>
        <p:nvPr/>
      </p:nvGrpSpPr>
      <p:grpSpPr>
        <a:xfrm>
          <a:off x="0" y="0"/>
          <a:ext cx="0" cy="0"/>
          <a:chOff x="0" y="0"/>
          <a:chExt cx="0" cy="0"/>
        </a:xfrm>
      </p:grpSpPr>
      <p:pic>
        <p:nvPicPr>
          <p:cNvPr id="2" name="Image 0" descr="https://kimi-img.moonshot.cn/pub/slides/slides_tmpl/image/25-08-27-20:04:37-d2nf8l98bjvh7rlj0ad0.jpg"/>
          <p:cNvPicPr>
            <a:picLocks noChangeAspect="1"/>
          </p:cNvPicPr>
          <p:nvPr/>
        </p:nvPicPr>
        <p:blipFill>
          <a:blip r:embed="rId3"/>
          <a:stretch>
            <a:fillRect/>
          </a:stretch>
        </p:blipFill>
        <p:spPr>
          <a:xfrm>
            <a:off x="0" y="-20003"/>
            <a:ext cx="12263122" cy="6898006"/>
          </a:xfrm>
          <a:prstGeom prst="rect">
            <a:avLst/>
          </a:prstGeom>
        </p:spPr>
      </p:pic>
      <p:sp>
        <p:nvSpPr>
          <p:cNvPr id="3" name="Text 0"/>
          <p:cNvSpPr/>
          <p:nvPr/>
        </p:nvSpPr>
        <p:spPr>
          <a:xfrm>
            <a:off x="3063240" y="2311248"/>
            <a:ext cx="6295390" cy="2400657"/>
          </a:xfrm>
          <a:prstGeom prst="rect">
            <a:avLst/>
          </a:prstGeom>
          <a:noFill/>
          <a:ln/>
        </p:spPr>
        <p:txBody>
          <a:bodyPr wrap="square" lIns="91440" tIns="45720" rIns="91440" bIns="45720" rtlCol="0" anchor="t">
            <a:spAutoFit/>
          </a:bodyPr>
          <a:lstStyle/>
          <a:p>
            <a:pPr>
              <a:lnSpc>
                <a:spcPct val="100000"/>
              </a:lnSpc>
            </a:pPr>
            <a:r>
              <a:rPr lang="en-US" sz="9600" b="1" dirty="0">
                <a:solidFill>
                  <a:srgbClr val="FFFFFF"/>
                </a:solidFill>
                <a:latin typeface="MiSans" pitchFamily="34" charset="0"/>
                <a:ea typeface="MiSans" pitchFamily="34" charset="-122"/>
                <a:cs typeface="MiSans" pitchFamily="34" charset="-120"/>
              </a:rPr>
              <a:t>Thank You</a:t>
            </a:r>
            <a:endParaRPr lang="en-US" sz="1600" dirty="0"/>
          </a:p>
          <a:p>
            <a:pPr>
              <a:lnSpc>
                <a:spcPct val="100000"/>
              </a:lnSpc>
            </a:pPr>
            <a:r>
              <a:rPr lang="en-US" sz="1800" dirty="0">
                <a:solidFill>
                  <a:srgbClr val="000000"/>
                </a:solidFill>
                <a:latin typeface="MiSans" pitchFamily="34" charset="0"/>
                <a:ea typeface="MiSans" pitchFamily="34" charset="-122"/>
                <a:cs typeface="MiSans" pitchFamily="34" charset="-120"/>
              </a:rPr>
              <a:t> </a:t>
            </a:r>
            <a:endParaRPr lang="en-US" sz="1600" dirty="0"/>
          </a:p>
        </p:txBody>
      </p:sp>
      <p:sp>
        <p:nvSpPr>
          <p:cNvPr id="4" name="Text 1"/>
          <p:cNvSpPr/>
          <p:nvPr/>
        </p:nvSpPr>
        <p:spPr>
          <a:xfrm>
            <a:off x="7235190" y="4391660"/>
            <a:ext cx="4064000" cy="368300"/>
          </a:xfrm>
          <a:prstGeom prst="rect">
            <a:avLst/>
          </a:prstGeom>
          <a:noFill/>
          <a:ln/>
        </p:spPr>
        <p:txBody>
          <a:bodyPr wrap="square" lIns="91440" tIns="45720" rIns="91440" bIns="45720" rtlCol="0" anchor="t">
            <a:spAutoFit/>
          </a:bodyPr>
          <a:lstStyle/>
          <a:p>
            <a:pPr>
              <a:lnSpc>
                <a:spcPct val="100000"/>
              </a:lnSpc>
            </a:pPr>
            <a:r>
              <a:rPr lang="en-US" sz="1800" dirty="0">
                <a:solidFill>
                  <a:srgbClr val="000000"/>
                </a:solidFill>
                <a:latin typeface="MiSans" pitchFamily="34" charset="0"/>
                <a:ea typeface="MiSans" pitchFamily="34" charset="-122"/>
                <a:cs typeface="MiSans" pitchFamily="34" charset="-120"/>
              </a:rPr>
              <a:t> </a:t>
            </a:r>
            <a:endParaRPr lang="en-US" sz="1600" dirty="0"/>
          </a:p>
        </p:txBody>
      </p:sp>
      <p:sp>
        <p:nvSpPr>
          <p:cNvPr id="5" name="Shape 2"/>
          <p:cNvSpPr/>
          <p:nvPr/>
        </p:nvSpPr>
        <p:spPr>
          <a:xfrm>
            <a:off x="8414347" y="6381115"/>
            <a:ext cx="133350" cy="137160"/>
          </a:xfrm>
          <a:prstGeom prst="ellipse">
            <a:avLst/>
          </a:prstGeom>
          <a:solidFill>
            <a:srgbClr val="FFFFFF"/>
          </a:solidFill>
          <a:ln/>
        </p:spPr>
      </p:sp>
      <p:sp>
        <p:nvSpPr>
          <p:cNvPr id="6" name="Text 3"/>
          <p:cNvSpPr/>
          <p:nvPr/>
        </p:nvSpPr>
        <p:spPr>
          <a:xfrm>
            <a:off x="8414347" y="6381115"/>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7" name="Shape 4"/>
          <p:cNvSpPr/>
          <p:nvPr/>
        </p:nvSpPr>
        <p:spPr>
          <a:xfrm>
            <a:off x="8614372" y="6381115"/>
            <a:ext cx="133350" cy="137160"/>
          </a:xfrm>
          <a:prstGeom prst="ellipse">
            <a:avLst/>
          </a:prstGeom>
          <a:solidFill>
            <a:srgbClr val="FFFFFF"/>
          </a:solidFill>
          <a:ln/>
        </p:spPr>
      </p:sp>
      <p:sp>
        <p:nvSpPr>
          <p:cNvPr id="8" name="Text 5"/>
          <p:cNvSpPr/>
          <p:nvPr/>
        </p:nvSpPr>
        <p:spPr>
          <a:xfrm>
            <a:off x="8614372" y="6381115"/>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9" name="Shape 6"/>
          <p:cNvSpPr/>
          <p:nvPr/>
        </p:nvSpPr>
        <p:spPr>
          <a:xfrm>
            <a:off x="8814397" y="6381115"/>
            <a:ext cx="133350" cy="137160"/>
          </a:xfrm>
          <a:prstGeom prst="ellipse">
            <a:avLst/>
          </a:prstGeom>
          <a:solidFill>
            <a:srgbClr val="FFFFFF"/>
          </a:solidFill>
          <a:ln/>
        </p:spPr>
      </p:sp>
      <p:sp>
        <p:nvSpPr>
          <p:cNvPr id="10" name="Text 7"/>
          <p:cNvSpPr/>
          <p:nvPr/>
        </p:nvSpPr>
        <p:spPr>
          <a:xfrm>
            <a:off x="8814397" y="6381115"/>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1" name="Shape 8"/>
          <p:cNvSpPr/>
          <p:nvPr/>
        </p:nvSpPr>
        <p:spPr>
          <a:xfrm>
            <a:off x="9014422" y="6381115"/>
            <a:ext cx="133350" cy="137160"/>
          </a:xfrm>
          <a:prstGeom prst="ellipse">
            <a:avLst/>
          </a:prstGeom>
          <a:solidFill>
            <a:srgbClr val="FFFFFF"/>
          </a:solidFill>
          <a:ln/>
        </p:spPr>
      </p:sp>
      <p:sp>
        <p:nvSpPr>
          <p:cNvPr id="12" name="Text 9"/>
          <p:cNvSpPr/>
          <p:nvPr/>
        </p:nvSpPr>
        <p:spPr>
          <a:xfrm>
            <a:off x="9014422" y="6381115"/>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3" name="Shape 10"/>
          <p:cNvSpPr/>
          <p:nvPr/>
        </p:nvSpPr>
        <p:spPr>
          <a:xfrm>
            <a:off x="1238250" y="789940"/>
            <a:ext cx="133350" cy="137160"/>
          </a:xfrm>
          <a:prstGeom prst="ellipse">
            <a:avLst/>
          </a:prstGeom>
          <a:solidFill>
            <a:srgbClr val="FFFFFF"/>
          </a:solidFill>
          <a:ln/>
        </p:spPr>
      </p:sp>
      <p:sp>
        <p:nvSpPr>
          <p:cNvPr id="14" name="Text 11"/>
          <p:cNvSpPr/>
          <p:nvPr/>
        </p:nvSpPr>
        <p:spPr>
          <a:xfrm>
            <a:off x="1238250" y="789940"/>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5" name="Shape 12"/>
          <p:cNvSpPr/>
          <p:nvPr/>
        </p:nvSpPr>
        <p:spPr>
          <a:xfrm>
            <a:off x="1438275" y="789940"/>
            <a:ext cx="133350" cy="137160"/>
          </a:xfrm>
          <a:prstGeom prst="ellipse">
            <a:avLst/>
          </a:prstGeom>
          <a:solidFill>
            <a:srgbClr val="FFFFFF"/>
          </a:solidFill>
          <a:ln/>
        </p:spPr>
      </p:sp>
      <p:sp>
        <p:nvSpPr>
          <p:cNvPr id="16" name="Text 13"/>
          <p:cNvSpPr/>
          <p:nvPr/>
        </p:nvSpPr>
        <p:spPr>
          <a:xfrm>
            <a:off x="1438275" y="789940"/>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7" name="Shape 14"/>
          <p:cNvSpPr/>
          <p:nvPr/>
        </p:nvSpPr>
        <p:spPr>
          <a:xfrm>
            <a:off x="1638300" y="789940"/>
            <a:ext cx="133350" cy="137160"/>
          </a:xfrm>
          <a:prstGeom prst="ellipse">
            <a:avLst/>
          </a:prstGeom>
          <a:solidFill>
            <a:srgbClr val="FFFFFF"/>
          </a:solidFill>
          <a:ln/>
        </p:spPr>
      </p:sp>
      <p:sp>
        <p:nvSpPr>
          <p:cNvPr id="18" name="Text 15"/>
          <p:cNvSpPr/>
          <p:nvPr/>
        </p:nvSpPr>
        <p:spPr>
          <a:xfrm>
            <a:off x="1638300" y="789940"/>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9" name="Shape 16"/>
          <p:cNvSpPr/>
          <p:nvPr/>
        </p:nvSpPr>
        <p:spPr>
          <a:xfrm>
            <a:off x="1838325" y="789940"/>
            <a:ext cx="133350" cy="137160"/>
          </a:xfrm>
          <a:prstGeom prst="ellipse">
            <a:avLst/>
          </a:prstGeom>
          <a:solidFill>
            <a:srgbClr val="FFFFFF"/>
          </a:solidFill>
          <a:ln/>
        </p:spPr>
      </p:sp>
      <p:sp>
        <p:nvSpPr>
          <p:cNvPr id="20" name="Text 17"/>
          <p:cNvSpPr/>
          <p:nvPr/>
        </p:nvSpPr>
        <p:spPr>
          <a:xfrm>
            <a:off x="1838325" y="789940"/>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21" name="Text 18"/>
          <p:cNvSpPr/>
          <p:nvPr/>
        </p:nvSpPr>
        <p:spPr>
          <a:xfrm>
            <a:off x="2934970" y="3863913"/>
            <a:ext cx="4064000" cy="460375"/>
          </a:xfrm>
          <a:prstGeom prst="rect">
            <a:avLst/>
          </a:prstGeom>
          <a:noFill/>
          <a:ln/>
        </p:spPr>
        <p:txBody>
          <a:bodyPr wrap="square" lIns="91440" tIns="45720" rIns="91440" bIns="45720" rtlCol="0" anchor="t">
            <a:spAutoFit/>
          </a:bodyPr>
          <a:lstStyle/>
          <a:p>
            <a:pPr>
              <a:lnSpc>
                <a:spcPct val="100000"/>
              </a:lnSpc>
            </a:pPr>
            <a:r>
              <a:rPr lang="en-US" sz="2400">
                <a:solidFill>
                  <a:srgbClr val="FFFFFF"/>
                </a:solidFill>
                <a:latin typeface="MiSans" pitchFamily="34" charset="0"/>
                <a:ea typeface="MiSans" pitchFamily="34" charset="-122"/>
                <a:cs typeface="MiSans" pitchFamily="34" charset="-120"/>
              </a:rPr>
              <a:t>Sean Wong</a:t>
            </a:r>
            <a:endParaRPr lang="en-US" sz="1600" dirty="0"/>
          </a:p>
        </p:txBody>
      </p:sp>
      <p:sp>
        <p:nvSpPr>
          <p:cNvPr id="22" name="Text 19"/>
          <p:cNvSpPr/>
          <p:nvPr/>
        </p:nvSpPr>
        <p:spPr>
          <a:xfrm>
            <a:off x="6637020" y="3907257"/>
            <a:ext cx="3035935" cy="460375"/>
          </a:xfrm>
          <a:prstGeom prst="rect">
            <a:avLst/>
          </a:prstGeom>
          <a:noFill/>
          <a:ln/>
        </p:spPr>
        <p:txBody>
          <a:bodyPr wrap="square" lIns="91440" tIns="45720" rIns="91440" bIns="45720" rtlCol="0" anchor="t">
            <a:spAutoFit/>
          </a:bodyPr>
          <a:lstStyle/>
          <a:p>
            <a:pPr>
              <a:lnSpc>
                <a:spcPct val="100000"/>
              </a:lnSpc>
            </a:pPr>
            <a:r>
              <a:rPr lang="en-US" sz="2400" dirty="0">
                <a:solidFill>
                  <a:srgbClr val="FFFFFF"/>
                </a:solidFill>
                <a:latin typeface="MiSans" pitchFamily="34" charset="0"/>
                <a:ea typeface="MiSans" pitchFamily="34" charset="-122"/>
                <a:cs typeface="MiSans" pitchFamily="34" charset="-120"/>
              </a:rPr>
              <a:t>2025/08/05</a:t>
            </a:r>
            <a:endParaRPr lang="en-US" sz="1600" dirty="0"/>
          </a:p>
        </p:txBody>
      </p:sp>
      <p:pic>
        <p:nvPicPr>
          <p:cNvPr id="23" name="Image 1" descr="https://kimi-img.moonshot.cn/pub/slides/slides_tmpl/image/25-08-27-20:04:32-d2nf8k18bjvh7rlj0a60.png"/>
          <p:cNvPicPr>
            <a:picLocks noChangeAspect="1"/>
          </p:cNvPicPr>
          <p:nvPr/>
        </p:nvPicPr>
        <p:blipFill>
          <a:blip r:embed="rId4"/>
          <a:stretch>
            <a:fillRect/>
          </a:stretch>
        </p:blipFill>
        <p:spPr>
          <a:xfrm>
            <a:off x="1311275" y="3907257"/>
            <a:ext cx="1320800" cy="1371600"/>
          </a:xfrm>
          <a:prstGeom prst="rect">
            <a:avLst/>
          </a:prstGeom>
        </p:spPr>
      </p:pic>
      <p:pic>
        <p:nvPicPr>
          <p:cNvPr id="24" name="Image 2" descr="https://kimi-img.moonshot.cn/pub/slides/slides_tmpl/image/25-08-27-20:04:32-d2nf8k18bjvh7rlj0a6g.png"/>
          <p:cNvPicPr>
            <a:picLocks noChangeAspect="1"/>
          </p:cNvPicPr>
          <p:nvPr/>
        </p:nvPicPr>
        <p:blipFill>
          <a:blip r:embed="rId5"/>
          <a:stretch>
            <a:fillRect/>
          </a:stretch>
        </p:blipFill>
        <p:spPr>
          <a:xfrm>
            <a:off x="10570172" y="1111250"/>
            <a:ext cx="983056" cy="907962"/>
          </a:xfrm>
          <a:prstGeom prst="rect">
            <a:avLst/>
          </a:prstGeom>
        </p:spPr>
      </p:pic>
      <p:sp>
        <p:nvSpPr>
          <p:cNvPr id="25" name="Shape 20"/>
          <p:cNvSpPr/>
          <p:nvPr/>
        </p:nvSpPr>
        <p:spPr>
          <a:xfrm>
            <a:off x="1101725" y="3958057"/>
            <a:ext cx="539750" cy="508001"/>
          </a:xfrm>
          <a:prstGeom prst="ellipse">
            <a:avLst/>
          </a:prstGeom>
          <a:solidFill>
            <a:srgbClr val="B2C4FF"/>
          </a:solidFill>
          <a:ln/>
        </p:spPr>
      </p:sp>
      <p:sp>
        <p:nvSpPr>
          <p:cNvPr id="26" name="Text 21"/>
          <p:cNvSpPr/>
          <p:nvPr/>
        </p:nvSpPr>
        <p:spPr>
          <a:xfrm>
            <a:off x="1101725" y="3958057"/>
            <a:ext cx="539750" cy="508001"/>
          </a:xfrm>
          <a:prstGeom prst="rect">
            <a:avLst/>
          </a:prstGeom>
          <a:noFill/>
          <a:ln/>
        </p:spPr>
        <p:txBody>
          <a:bodyPr wrap="square" lIns="45720" tIns="91440" rIns="91440" bIns="45720" rtlCol="0" anchor="ctr"/>
          <a:lstStyle/>
          <a:p>
            <a:pPr>
              <a:lnSpc>
                <a:spcPct val="100000"/>
              </a:lnSpc>
            </a:pPr>
            <a:endParaRPr lang="en-US" sz="1600" dirty="0"/>
          </a:p>
        </p:txBody>
      </p:sp>
      <p:pic>
        <p:nvPicPr>
          <p:cNvPr id="27" name="Image 3" descr="https://kimi-img.moonshot.cn/pub/slides/slides_tmpl/image/25-08-27-20:04:32-d2nf8k18bjvh7rlj0a60.png"/>
          <p:cNvPicPr>
            <a:picLocks noChangeAspect="1"/>
          </p:cNvPicPr>
          <p:nvPr/>
        </p:nvPicPr>
        <p:blipFill>
          <a:blip r:embed="rId4"/>
          <a:stretch>
            <a:fillRect/>
          </a:stretch>
        </p:blipFill>
        <p:spPr>
          <a:xfrm>
            <a:off x="11187651" y="1515914"/>
            <a:ext cx="731154" cy="676035"/>
          </a:xfrm>
          <a:prstGeom prst="rect">
            <a:avLst/>
          </a:prstGeom>
        </p:spPr>
      </p:pic>
      <p:sp>
        <p:nvSpPr>
          <p:cNvPr id="28" name="Shape 22"/>
          <p:cNvSpPr/>
          <p:nvPr/>
        </p:nvSpPr>
        <p:spPr>
          <a:xfrm>
            <a:off x="10565765" y="5609590"/>
            <a:ext cx="133350" cy="137160"/>
          </a:xfrm>
          <a:prstGeom prst="ellipse">
            <a:avLst/>
          </a:prstGeom>
          <a:solidFill>
            <a:srgbClr val="FFFFFF"/>
          </a:solidFill>
          <a:ln/>
        </p:spPr>
      </p:sp>
      <p:sp>
        <p:nvSpPr>
          <p:cNvPr id="29" name="Text 23"/>
          <p:cNvSpPr/>
          <p:nvPr/>
        </p:nvSpPr>
        <p:spPr>
          <a:xfrm>
            <a:off x="10565765" y="5609590"/>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30" name="Shape 24"/>
          <p:cNvSpPr/>
          <p:nvPr/>
        </p:nvSpPr>
        <p:spPr>
          <a:xfrm>
            <a:off x="10765790" y="5609590"/>
            <a:ext cx="133350" cy="137160"/>
          </a:xfrm>
          <a:prstGeom prst="ellipse">
            <a:avLst/>
          </a:prstGeom>
          <a:solidFill>
            <a:srgbClr val="FFFFFF"/>
          </a:solidFill>
          <a:ln/>
        </p:spPr>
      </p:sp>
      <p:sp>
        <p:nvSpPr>
          <p:cNvPr id="31" name="Text 25"/>
          <p:cNvSpPr/>
          <p:nvPr/>
        </p:nvSpPr>
        <p:spPr>
          <a:xfrm>
            <a:off x="10765790" y="5609590"/>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32" name="Shape 26"/>
          <p:cNvSpPr/>
          <p:nvPr/>
        </p:nvSpPr>
        <p:spPr>
          <a:xfrm>
            <a:off x="10965815" y="5609590"/>
            <a:ext cx="133350" cy="137160"/>
          </a:xfrm>
          <a:prstGeom prst="ellipse">
            <a:avLst/>
          </a:prstGeom>
          <a:solidFill>
            <a:srgbClr val="FFFFFF"/>
          </a:solidFill>
          <a:ln/>
        </p:spPr>
      </p:sp>
      <p:sp>
        <p:nvSpPr>
          <p:cNvPr id="33" name="Text 27"/>
          <p:cNvSpPr/>
          <p:nvPr/>
        </p:nvSpPr>
        <p:spPr>
          <a:xfrm>
            <a:off x="10965815" y="5609590"/>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34" name="Shape 28"/>
          <p:cNvSpPr/>
          <p:nvPr/>
        </p:nvSpPr>
        <p:spPr>
          <a:xfrm>
            <a:off x="11165840" y="5609590"/>
            <a:ext cx="133350" cy="137160"/>
          </a:xfrm>
          <a:prstGeom prst="ellipse">
            <a:avLst/>
          </a:prstGeom>
          <a:solidFill>
            <a:srgbClr val="FFFFFF"/>
          </a:solidFill>
          <a:ln/>
        </p:spPr>
      </p:sp>
      <p:sp>
        <p:nvSpPr>
          <p:cNvPr id="35" name="Text 29"/>
          <p:cNvSpPr/>
          <p:nvPr/>
        </p:nvSpPr>
        <p:spPr>
          <a:xfrm>
            <a:off x="11165840" y="5609590"/>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36" name="Shape 30"/>
          <p:cNvSpPr/>
          <p:nvPr/>
        </p:nvSpPr>
        <p:spPr>
          <a:xfrm>
            <a:off x="523388" y="5746751"/>
            <a:ext cx="133350" cy="137160"/>
          </a:xfrm>
          <a:prstGeom prst="ellipse">
            <a:avLst/>
          </a:prstGeom>
          <a:solidFill>
            <a:srgbClr val="FFFFFF"/>
          </a:solidFill>
          <a:ln/>
        </p:spPr>
      </p:sp>
      <p:sp>
        <p:nvSpPr>
          <p:cNvPr id="37" name="Text 31"/>
          <p:cNvSpPr/>
          <p:nvPr/>
        </p:nvSpPr>
        <p:spPr>
          <a:xfrm>
            <a:off x="523388" y="5746751"/>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38" name="Shape 32"/>
          <p:cNvSpPr/>
          <p:nvPr/>
        </p:nvSpPr>
        <p:spPr>
          <a:xfrm>
            <a:off x="523388" y="5546725"/>
            <a:ext cx="133350" cy="137160"/>
          </a:xfrm>
          <a:prstGeom prst="ellipse">
            <a:avLst/>
          </a:prstGeom>
          <a:solidFill>
            <a:srgbClr val="FFFFFF"/>
          </a:solidFill>
          <a:ln/>
        </p:spPr>
      </p:sp>
      <p:sp>
        <p:nvSpPr>
          <p:cNvPr id="39" name="Text 33"/>
          <p:cNvSpPr/>
          <p:nvPr/>
        </p:nvSpPr>
        <p:spPr>
          <a:xfrm>
            <a:off x="523388" y="5546725"/>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40" name="Shape 34"/>
          <p:cNvSpPr/>
          <p:nvPr/>
        </p:nvSpPr>
        <p:spPr>
          <a:xfrm>
            <a:off x="523388" y="5346700"/>
            <a:ext cx="133350" cy="137160"/>
          </a:xfrm>
          <a:prstGeom prst="ellipse">
            <a:avLst/>
          </a:prstGeom>
          <a:solidFill>
            <a:srgbClr val="FFFFFF"/>
          </a:solidFill>
          <a:ln/>
        </p:spPr>
      </p:sp>
      <p:sp>
        <p:nvSpPr>
          <p:cNvPr id="41" name="Text 35"/>
          <p:cNvSpPr/>
          <p:nvPr/>
        </p:nvSpPr>
        <p:spPr>
          <a:xfrm>
            <a:off x="523388" y="5346700"/>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42" name="Shape 36"/>
          <p:cNvSpPr/>
          <p:nvPr/>
        </p:nvSpPr>
        <p:spPr>
          <a:xfrm>
            <a:off x="523388" y="5146676"/>
            <a:ext cx="133350" cy="137160"/>
          </a:xfrm>
          <a:prstGeom prst="ellipse">
            <a:avLst/>
          </a:prstGeom>
          <a:solidFill>
            <a:srgbClr val="FFFFFF"/>
          </a:solidFill>
          <a:ln/>
        </p:spPr>
      </p:sp>
      <p:sp>
        <p:nvSpPr>
          <p:cNvPr id="43" name="Text 37"/>
          <p:cNvSpPr/>
          <p:nvPr/>
        </p:nvSpPr>
        <p:spPr>
          <a:xfrm>
            <a:off x="523388" y="5146676"/>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44" name="Shape 38"/>
          <p:cNvSpPr/>
          <p:nvPr/>
        </p:nvSpPr>
        <p:spPr>
          <a:xfrm>
            <a:off x="523388" y="6539866"/>
            <a:ext cx="133350" cy="137160"/>
          </a:xfrm>
          <a:prstGeom prst="ellipse">
            <a:avLst/>
          </a:prstGeom>
          <a:solidFill>
            <a:srgbClr val="FFFFFF"/>
          </a:solidFill>
          <a:ln/>
        </p:spPr>
      </p:sp>
      <p:sp>
        <p:nvSpPr>
          <p:cNvPr id="45" name="Text 39"/>
          <p:cNvSpPr/>
          <p:nvPr/>
        </p:nvSpPr>
        <p:spPr>
          <a:xfrm>
            <a:off x="523388" y="6539866"/>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46" name="Shape 40"/>
          <p:cNvSpPr/>
          <p:nvPr/>
        </p:nvSpPr>
        <p:spPr>
          <a:xfrm>
            <a:off x="523388" y="6339841"/>
            <a:ext cx="133350" cy="137160"/>
          </a:xfrm>
          <a:prstGeom prst="ellipse">
            <a:avLst/>
          </a:prstGeom>
          <a:solidFill>
            <a:srgbClr val="FFFFFF"/>
          </a:solidFill>
          <a:ln/>
        </p:spPr>
      </p:sp>
      <p:sp>
        <p:nvSpPr>
          <p:cNvPr id="47" name="Text 41"/>
          <p:cNvSpPr/>
          <p:nvPr/>
        </p:nvSpPr>
        <p:spPr>
          <a:xfrm>
            <a:off x="523388" y="6339841"/>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48" name="Shape 42"/>
          <p:cNvSpPr/>
          <p:nvPr/>
        </p:nvSpPr>
        <p:spPr>
          <a:xfrm>
            <a:off x="523388" y="6139816"/>
            <a:ext cx="133350" cy="137160"/>
          </a:xfrm>
          <a:prstGeom prst="ellipse">
            <a:avLst/>
          </a:prstGeom>
          <a:solidFill>
            <a:srgbClr val="FFFFFF"/>
          </a:solidFill>
          <a:ln/>
        </p:spPr>
      </p:sp>
      <p:sp>
        <p:nvSpPr>
          <p:cNvPr id="49" name="Text 43"/>
          <p:cNvSpPr/>
          <p:nvPr/>
        </p:nvSpPr>
        <p:spPr>
          <a:xfrm>
            <a:off x="523388" y="6139816"/>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50" name="Shape 44"/>
          <p:cNvSpPr/>
          <p:nvPr/>
        </p:nvSpPr>
        <p:spPr>
          <a:xfrm>
            <a:off x="523388" y="5939792"/>
            <a:ext cx="133350" cy="137160"/>
          </a:xfrm>
          <a:prstGeom prst="ellipse">
            <a:avLst/>
          </a:prstGeom>
          <a:solidFill>
            <a:srgbClr val="FFFFFF"/>
          </a:solidFill>
          <a:ln/>
        </p:spPr>
      </p:sp>
      <p:sp>
        <p:nvSpPr>
          <p:cNvPr id="51" name="Text 45"/>
          <p:cNvSpPr/>
          <p:nvPr/>
        </p:nvSpPr>
        <p:spPr>
          <a:xfrm>
            <a:off x="523388" y="5939792"/>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52" name="Shape 46"/>
          <p:cNvSpPr/>
          <p:nvPr/>
        </p:nvSpPr>
        <p:spPr>
          <a:xfrm>
            <a:off x="11468678" y="3041866"/>
            <a:ext cx="133350" cy="137160"/>
          </a:xfrm>
          <a:prstGeom prst="ellipse">
            <a:avLst/>
          </a:prstGeom>
          <a:solidFill>
            <a:srgbClr val="FFFFFF"/>
          </a:solidFill>
          <a:ln/>
        </p:spPr>
      </p:sp>
      <p:sp>
        <p:nvSpPr>
          <p:cNvPr id="53" name="Text 47"/>
          <p:cNvSpPr/>
          <p:nvPr/>
        </p:nvSpPr>
        <p:spPr>
          <a:xfrm>
            <a:off x="11468678" y="3041866"/>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54" name="Shape 48"/>
          <p:cNvSpPr/>
          <p:nvPr/>
        </p:nvSpPr>
        <p:spPr>
          <a:xfrm>
            <a:off x="11468678" y="2841841"/>
            <a:ext cx="133350" cy="137160"/>
          </a:xfrm>
          <a:prstGeom prst="ellipse">
            <a:avLst/>
          </a:prstGeom>
          <a:solidFill>
            <a:srgbClr val="FFFFFF"/>
          </a:solidFill>
          <a:ln/>
        </p:spPr>
      </p:sp>
      <p:sp>
        <p:nvSpPr>
          <p:cNvPr id="55" name="Text 49"/>
          <p:cNvSpPr/>
          <p:nvPr/>
        </p:nvSpPr>
        <p:spPr>
          <a:xfrm>
            <a:off x="11468678" y="2841841"/>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56" name="Shape 50"/>
          <p:cNvSpPr/>
          <p:nvPr/>
        </p:nvSpPr>
        <p:spPr>
          <a:xfrm>
            <a:off x="11468678" y="2641816"/>
            <a:ext cx="133350" cy="137160"/>
          </a:xfrm>
          <a:prstGeom prst="ellipse">
            <a:avLst/>
          </a:prstGeom>
          <a:solidFill>
            <a:srgbClr val="FFFFFF"/>
          </a:solidFill>
          <a:ln/>
        </p:spPr>
      </p:sp>
      <p:sp>
        <p:nvSpPr>
          <p:cNvPr id="57" name="Text 51"/>
          <p:cNvSpPr/>
          <p:nvPr/>
        </p:nvSpPr>
        <p:spPr>
          <a:xfrm>
            <a:off x="11468678" y="2641816"/>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58" name="Shape 52"/>
          <p:cNvSpPr/>
          <p:nvPr/>
        </p:nvSpPr>
        <p:spPr>
          <a:xfrm>
            <a:off x="11468678" y="2441792"/>
            <a:ext cx="133350" cy="137160"/>
          </a:xfrm>
          <a:prstGeom prst="ellipse">
            <a:avLst/>
          </a:prstGeom>
          <a:solidFill>
            <a:srgbClr val="FFFFFF"/>
          </a:solidFill>
          <a:ln/>
        </p:spPr>
      </p:sp>
      <p:sp>
        <p:nvSpPr>
          <p:cNvPr id="59" name="Text 53"/>
          <p:cNvSpPr/>
          <p:nvPr/>
        </p:nvSpPr>
        <p:spPr>
          <a:xfrm>
            <a:off x="11468678" y="2441792"/>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60" name="Shape 54"/>
          <p:cNvSpPr/>
          <p:nvPr/>
        </p:nvSpPr>
        <p:spPr>
          <a:xfrm>
            <a:off x="11468678" y="3834983"/>
            <a:ext cx="133350" cy="137160"/>
          </a:xfrm>
          <a:prstGeom prst="ellipse">
            <a:avLst/>
          </a:prstGeom>
          <a:solidFill>
            <a:srgbClr val="FFFFFF"/>
          </a:solidFill>
          <a:ln/>
        </p:spPr>
      </p:sp>
      <p:sp>
        <p:nvSpPr>
          <p:cNvPr id="61" name="Text 55"/>
          <p:cNvSpPr/>
          <p:nvPr/>
        </p:nvSpPr>
        <p:spPr>
          <a:xfrm>
            <a:off x="11468678" y="3834983"/>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62" name="Shape 56"/>
          <p:cNvSpPr/>
          <p:nvPr/>
        </p:nvSpPr>
        <p:spPr>
          <a:xfrm>
            <a:off x="11468678" y="3634957"/>
            <a:ext cx="133350" cy="137160"/>
          </a:xfrm>
          <a:prstGeom prst="ellipse">
            <a:avLst/>
          </a:prstGeom>
          <a:solidFill>
            <a:srgbClr val="FFFFFF"/>
          </a:solidFill>
          <a:ln/>
        </p:spPr>
      </p:sp>
      <p:sp>
        <p:nvSpPr>
          <p:cNvPr id="63" name="Text 57"/>
          <p:cNvSpPr/>
          <p:nvPr/>
        </p:nvSpPr>
        <p:spPr>
          <a:xfrm>
            <a:off x="11468678" y="3634957"/>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64" name="Shape 58"/>
          <p:cNvSpPr/>
          <p:nvPr/>
        </p:nvSpPr>
        <p:spPr>
          <a:xfrm>
            <a:off x="11468678" y="3434932"/>
            <a:ext cx="133350" cy="137160"/>
          </a:xfrm>
          <a:prstGeom prst="ellipse">
            <a:avLst/>
          </a:prstGeom>
          <a:solidFill>
            <a:srgbClr val="FFFFFF"/>
          </a:solidFill>
          <a:ln/>
        </p:spPr>
      </p:sp>
      <p:sp>
        <p:nvSpPr>
          <p:cNvPr id="65" name="Text 59"/>
          <p:cNvSpPr/>
          <p:nvPr/>
        </p:nvSpPr>
        <p:spPr>
          <a:xfrm>
            <a:off x="11468678" y="3434932"/>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66" name="Shape 60"/>
          <p:cNvSpPr/>
          <p:nvPr/>
        </p:nvSpPr>
        <p:spPr>
          <a:xfrm>
            <a:off x="11468678" y="3234908"/>
            <a:ext cx="133350" cy="137160"/>
          </a:xfrm>
          <a:prstGeom prst="ellipse">
            <a:avLst/>
          </a:prstGeom>
          <a:solidFill>
            <a:srgbClr val="FFFFFF"/>
          </a:solidFill>
          <a:ln/>
        </p:spPr>
      </p:sp>
      <p:sp>
        <p:nvSpPr>
          <p:cNvPr id="67" name="Text 61"/>
          <p:cNvSpPr/>
          <p:nvPr/>
        </p:nvSpPr>
        <p:spPr>
          <a:xfrm>
            <a:off x="11468678" y="3234908"/>
            <a:ext cx="133350" cy="137160"/>
          </a:xfrm>
          <a:prstGeom prst="rect">
            <a:avLst/>
          </a:prstGeom>
          <a:noFill/>
          <a:ln/>
        </p:spPr>
        <p:txBody>
          <a:bodyPr wrap="square" lIns="45720" tIns="91440" rIns="91440" bIns="45720" rtlCol="0" anchor="ctr"/>
          <a:lstStyle/>
          <a:p>
            <a:pPr>
              <a:lnSpc>
                <a:spcPct val="100000"/>
              </a:lnSpc>
            </a:pPr>
            <a:endParaRPr lang="en-US" sz="1600" dirty="0"/>
          </a:p>
        </p:txBody>
      </p:sp>
    </p:spTree>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name="Slide 3">
    <p:bg>
      <p:bgPr>
        <a:gradFill flip="none" rotWithShape="0">
          <a:gsLst>
            <a:gs pos="0">
              <a:srgbClr val="FFF2C6"/>
            </a:gs>
            <a:gs pos="47000">
              <a:srgbClr val="D8E1FD"/>
            </a:gs>
            <a:gs pos="78000">
              <a:srgbClr val="C7D5FC"/>
            </a:gs>
            <a:gs pos="100000">
              <a:srgbClr val="FDF8CB"/>
            </a:gs>
          </a:gsLst>
          <a:lin ang="2400000" scaled="1"/>
        </a:gradFill>
        <a:effectLst/>
      </p:bgPr>
    </p:bg>
    <p:spTree>
      <p:nvGrpSpPr>
        <p:cNvPr id="1" name=""/>
        <p:cNvGrpSpPr/>
        <p:nvPr/>
      </p:nvGrpSpPr>
      <p:grpSpPr>
        <a:xfrm>
          <a:off x="0" y="0"/>
          <a:ext cx="0" cy="0"/>
          <a:chOff x="0" y="0"/>
          <a:chExt cx="0" cy="0"/>
        </a:xfrm>
      </p:grpSpPr>
      <p:pic>
        <p:nvPicPr>
          <p:cNvPr id="2" name="Image 0" descr="https://kimi-img.moonshot.cn/pub/slides/slides_tmpl/image/25-08-27-20:04:38-d2nf8lh8bjvh7rlj0aeg.png"/>
          <p:cNvPicPr>
            <a:picLocks noChangeAspect="1"/>
          </p:cNvPicPr>
          <p:nvPr/>
        </p:nvPicPr>
        <p:blipFill>
          <a:blip r:embed="rId3"/>
          <a:stretch>
            <a:fillRect/>
          </a:stretch>
        </p:blipFill>
        <p:spPr>
          <a:xfrm>
            <a:off x="4928399" y="517692"/>
            <a:ext cx="7251700" cy="6340308"/>
          </a:xfrm>
          <a:prstGeom prst="rect">
            <a:avLst/>
          </a:prstGeom>
        </p:spPr>
      </p:pic>
      <p:sp>
        <p:nvSpPr>
          <p:cNvPr id="3" name="Text 0"/>
          <p:cNvSpPr/>
          <p:nvPr/>
        </p:nvSpPr>
        <p:spPr>
          <a:xfrm>
            <a:off x="7048502" y="2308860"/>
            <a:ext cx="4599086" cy="3939540"/>
          </a:xfrm>
          <a:prstGeom prst="rect">
            <a:avLst/>
          </a:prstGeom>
          <a:noFill/>
          <a:ln/>
        </p:spPr>
        <p:txBody>
          <a:bodyPr wrap="square" lIns="91440" tIns="45720" rIns="91440" bIns="45720" rtlCol="0" anchor="ctr">
            <a:spAutoFit/>
          </a:bodyPr>
          <a:lstStyle/>
          <a:p>
            <a:pPr algn="just">
              <a:lnSpc>
                <a:spcPct val="100000"/>
              </a:lnSpc>
            </a:pPr>
            <a:r>
              <a:rPr lang="en-US" sz="25000" dirty="0">
                <a:solidFill>
                  <a:srgbClr val="7F9CDF"/>
                </a:solidFill>
                <a:latin typeface="MiSans" pitchFamily="34" charset="0"/>
                <a:ea typeface="MiSans" pitchFamily="34" charset="-122"/>
                <a:cs typeface="MiSans" pitchFamily="34" charset="-120"/>
              </a:rPr>
              <a:t>01</a:t>
            </a:r>
            <a:endParaRPr lang="en-US" sz="1600" dirty="0"/>
          </a:p>
        </p:txBody>
      </p:sp>
      <p:sp>
        <p:nvSpPr>
          <p:cNvPr id="4" name="Text 1"/>
          <p:cNvSpPr/>
          <p:nvPr/>
        </p:nvSpPr>
        <p:spPr>
          <a:xfrm>
            <a:off x="797560" y="1932305"/>
            <a:ext cx="10755630" cy="1198880"/>
          </a:xfrm>
          <a:prstGeom prst="rect">
            <a:avLst/>
          </a:prstGeom>
          <a:noFill/>
          <a:ln/>
        </p:spPr>
        <p:txBody>
          <a:bodyPr wrap="square" lIns="91440" tIns="45720" rIns="91440" bIns="45720" rtlCol="0" anchor="ctr">
            <a:spAutoFit/>
          </a:bodyPr>
          <a:lstStyle/>
          <a:p>
            <a:pPr>
              <a:lnSpc>
                <a:spcPct val="100000"/>
              </a:lnSpc>
            </a:pPr>
            <a:r>
              <a:rPr lang="en-US" sz="4000" dirty="0">
                <a:solidFill>
                  <a:srgbClr val="6D7AAF"/>
                </a:solidFill>
                <a:latin typeface="MiSans" pitchFamily="34" charset="0"/>
                <a:ea typeface="MiSans" pitchFamily="34" charset="-122"/>
                <a:cs typeface="MiSans" pitchFamily="34" charset="-120"/>
              </a:rPr>
              <a:t>Goals &amp; Kickoff</a:t>
            </a:r>
            <a:endParaRPr lang="en-US" sz="1600" dirty="0"/>
          </a:p>
        </p:txBody>
      </p:sp>
      <p:sp>
        <p:nvSpPr>
          <p:cNvPr id="5" name="Shape 2"/>
          <p:cNvSpPr/>
          <p:nvPr/>
        </p:nvSpPr>
        <p:spPr>
          <a:xfrm>
            <a:off x="731049" y="856006"/>
            <a:ext cx="133350" cy="137160"/>
          </a:xfrm>
          <a:prstGeom prst="ellipse">
            <a:avLst/>
          </a:prstGeom>
          <a:solidFill>
            <a:srgbClr val="FFFFFF"/>
          </a:solidFill>
          <a:ln/>
        </p:spPr>
      </p:sp>
      <p:sp>
        <p:nvSpPr>
          <p:cNvPr id="6" name="Text 3"/>
          <p:cNvSpPr/>
          <p:nvPr/>
        </p:nvSpPr>
        <p:spPr>
          <a:xfrm>
            <a:off x="731049" y="856006"/>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7" name="Shape 4"/>
          <p:cNvSpPr/>
          <p:nvPr/>
        </p:nvSpPr>
        <p:spPr>
          <a:xfrm>
            <a:off x="931074" y="856006"/>
            <a:ext cx="133350" cy="137160"/>
          </a:xfrm>
          <a:prstGeom prst="ellipse">
            <a:avLst/>
          </a:prstGeom>
          <a:solidFill>
            <a:srgbClr val="FFFFFF"/>
          </a:solidFill>
          <a:ln/>
        </p:spPr>
      </p:sp>
      <p:sp>
        <p:nvSpPr>
          <p:cNvPr id="8" name="Text 5"/>
          <p:cNvSpPr/>
          <p:nvPr/>
        </p:nvSpPr>
        <p:spPr>
          <a:xfrm>
            <a:off x="931074" y="856006"/>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9" name="Shape 6"/>
          <p:cNvSpPr/>
          <p:nvPr/>
        </p:nvSpPr>
        <p:spPr>
          <a:xfrm>
            <a:off x="1131099" y="856006"/>
            <a:ext cx="133350" cy="137160"/>
          </a:xfrm>
          <a:prstGeom prst="ellipse">
            <a:avLst/>
          </a:prstGeom>
          <a:solidFill>
            <a:srgbClr val="FFFFFF"/>
          </a:solidFill>
          <a:ln/>
        </p:spPr>
      </p:sp>
      <p:sp>
        <p:nvSpPr>
          <p:cNvPr id="10" name="Text 7"/>
          <p:cNvSpPr/>
          <p:nvPr/>
        </p:nvSpPr>
        <p:spPr>
          <a:xfrm>
            <a:off x="1131099" y="856006"/>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1" name="Shape 8"/>
          <p:cNvSpPr/>
          <p:nvPr/>
        </p:nvSpPr>
        <p:spPr>
          <a:xfrm>
            <a:off x="1331124" y="856006"/>
            <a:ext cx="133350" cy="137160"/>
          </a:xfrm>
          <a:prstGeom prst="ellipse">
            <a:avLst/>
          </a:prstGeom>
          <a:solidFill>
            <a:srgbClr val="FFFFFF"/>
          </a:solidFill>
          <a:ln/>
        </p:spPr>
      </p:sp>
      <p:sp>
        <p:nvSpPr>
          <p:cNvPr id="12" name="Text 9"/>
          <p:cNvSpPr/>
          <p:nvPr/>
        </p:nvSpPr>
        <p:spPr>
          <a:xfrm>
            <a:off x="1331124" y="856006"/>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3" name="Shape 10"/>
          <p:cNvSpPr/>
          <p:nvPr/>
        </p:nvSpPr>
        <p:spPr>
          <a:xfrm>
            <a:off x="527687" y="1596530"/>
            <a:ext cx="133350" cy="137160"/>
          </a:xfrm>
          <a:prstGeom prst="ellipse">
            <a:avLst/>
          </a:prstGeom>
          <a:solidFill>
            <a:srgbClr val="FFFFFF"/>
          </a:solidFill>
          <a:ln/>
        </p:spPr>
      </p:sp>
      <p:sp>
        <p:nvSpPr>
          <p:cNvPr id="14" name="Text 11"/>
          <p:cNvSpPr/>
          <p:nvPr/>
        </p:nvSpPr>
        <p:spPr>
          <a:xfrm>
            <a:off x="527687" y="1596530"/>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5" name="Shape 12"/>
          <p:cNvSpPr/>
          <p:nvPr/>
        </p:nvSpPr>
        <p:spPr>
          <a:xfrm>
            <a:off x="527687" y="1396504"/>
            <a:ext cx="133350" cy="137160"/>
          </a:xfrm>
          <a:prstGeom prst="ellipse">
            <a:avLst/>
          </a:prstGeom>
          <a:solidFill>
            <a:srgbClr val="FFFFFF"/>
          </a:solidFill>
          <a:ln/>
        </p:spPr>
      </p:sp>
      <p:sp>
        <p:nvSpPr>
          <p:cNvPr id="16" name="Text 13"/>
          <p:cNvSpPr/>
          <p:nvPr/>
        </p:nvSpPr>
        <p:spPr>
          <a:xfrm>
            <a:off x="527687" y="1396504"/>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7" name="Shape 14"/>
          <p:cNvSpPr/>
          <p:nvPr/>
        </p:nvSpPr>
        <p:spPr>
          <a:xfrm>
            <a:off x="527687" y="1196479"/>
            <a:ext cx="133350" cy="137160"/>
          </a:xfrm>
          <a:prstGeom prst="ellipse">
            <a:avLst/>
          </a:prstGeom>
          <a:solidFill>
            <a:srgbClr val="FFFFFF"/>
          </a:solidFill>
          <a:ln/>
        </p:spPr>
      </p:sp>
      <p:sp>
        <p:nvSpPr>
          <p:cNvPr id="18" name="Text 15"/>
          <p:cNvSpPr/>
          <p:nvPr/>
        </p:nvSpPr>
        <p:spPr>
          <a:xfrm>
            <a:off x="527687" y="1196479"/>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9" name="Shape 16"/>
          <p:cNvSpPr/>
          <p:nvPr/>
        </p:nvSpPr>
        <p:spPr>
          <a:xfrm>
            <a:off x="527687" y="996455"/>
            <a:ext cx="133350" cy="137160"/>
          </a:xfrm>
          <a:prstGeom prst="ellipse">
            <a:avLst/>
          </a:prstGeom>
          <a:solidFill>
            <a:srgbClr val="FFFFFF"/>
          </a:solidFill>
          <a:ln/>
        </p:spPr>
      </p:sp>
      <p:sp>
        <p:nvSpPr>
          <p:cNvPr id="20" name="Text 17"/>
          <p:cNvSpPr/>
          <p:nvPr/>
        </p:nvSpPr>
        <p:spPr>
          <a:xfrm>
            <a:off x="527687" y="996455"/>
            <a:ext cx="133350" cy="137160"/>
          </a:xfrm>
          <a:prstGeom prst="rect">
            <a:avLst/>
          </a:prstGeom>
          <a:noFill/>
          <a:ln/>
        </p:spPr>
        <p:txBody>
          <a:bodyPr wrap="square" lIns="45720" tIns="91440" rIns="91440" bIns="45720" rtlCol="0" anchor="ctr"/>
          <a:lstStyle/>
          <a:p>
            <a:pPr>
              <a:lnSpc>
                <a:spcPct val="100000"/>
              </a:lnSpc>
            </a:pPr>
            <a:endParaRPr lang="en-US" sz="1600" dirty="0"/>
          </a:p>
        </p:txBody>
      </p:sp>
      <p:pic>
        <p:nvPicPr>
          <p:cNvPr id="21" name="Image 1" descr="https://kimi-img.moonshot.cn/pub/slides/slides_tmpl/image/25-08-27-20:04:34-d2nf8kh8bjvh7rlj0a80.png"/>
          <p:cNvPicPr>
            <a:picLocks noChangeAspect="1"/>
          </p:cNvPicPr>
          <p:nvPr/>
        </p:nvPicPr>
        <p:blipFill>
          <a:blip r:embed="rId4">
            <a:alphaModFix amt="59000"/>
          </a:blip>
          <a:stretch>
            <a:fillRect/>
          </a:stretch>
        </p:blipFill>
        <p:spPr>
          <a:xfrm>
            <a:off x="5131435" y="330200"/>
            <a:ext cx="7048500" cy="6197600"/>
          </a:xfrm>
          <a:prstGeom prst="rect">
            <a:avLst/>
          </a:prstGeom>
        </p:spPr>
      </p:pic>
      <p:pic>
        <p:nvPicPr>
          <p:cNvPr id="22" name="Image 2" descr="https://kimi-img.moonshot.cn/pub/slides/slides_tmpl/image/25-08-27-20:04:33-d2nf8k98bjvh7rlj0a7g.png"/>
          <p:cNvPicPr>
            <a:picLocks noChangeAspect="1"/>
          </p:cNvPicPr>
          <p:nvPr/>
        </p:nvPicPr>
        <p:blipFill>
          <a:blip r:embed="rId5"/>
          <a:stretch>
            <a:fillRect/>
          </a:stretch>
        </p:blipFill>
        <p:spPr>
          <a:xfrm>
            <a:off x="0" y="3797300"/>
            <a:ext cx="5143500" cy="3060700"/>
          </a:xfrm>
          <a:prstGeom prst="rect">
            <a:avLst/>
          </a:prstGeom>
        </p:spPr>
      </p:pic>
      <p:pic>
        <p:nvPicPr>
          <p:cNvPr id="23" name="Image 3" descr="https://kimi-img.moonshot.cn/pub/slides/slides_tmpl/image/25-08-27-20:04:32-d2nf8k18bjvh7rlj0a5g.png"/>
          <p:cNvPicPr>
            <a:picLocks noChangeAspect="1"/>
          </p:cNvPicPr>
          <p:nvPr/>
        </p:nvPicPr>
        <p:blipFill>
          <a:blip r:embed="rId6"/>
          <a:stretch>
            <a:fillRect/>
          </a:stretch>
        </p:blipFill>
        <p:spPr>
          <a:xfrm>
            <a:off x="512445" y="4587240"/>
            <a:ext cx="152400" cy="1524000"/>
          </a:xfrm>
          <a:prstGeom prst="rect">
            <a:avLst/>
          </a:prstGeom>
        </p:spPr>
      </p:pic>
      <p:pic>
        <p:nvPicPr>
          <p:cNvPr id="24" name="Image 4" descr="https://kimi-img.moonshot.cn/pub/slides/slides_tmpl/image/25-08-27-20:04:32-d2nf8k18bjvh7rlj0a60.png"/>
          <p:cNvPicPr>
            <a:picLocks noChangeAspect="1"/>
          </p:cNvPicPr>
          <p:nvPr/>
        </p:nvPicPr>
        <p:blipFill>
          <a:blip r:embed="rId7"/>
          <a:stretch>
            <a:fillRect/>
          </a:stretch>
        </p:blipFill>
        <p:spPr>
          <a:xfrm>
            <a:off x="1311275" y="3907257"/>
            <a:ext cx="1320800" cy="1371600"/>
          </a:xfrm>
          <a:prstGeom prst="rect">
            <a:avLst/>
          </a:prstGeom>
        </p:spPr>
      </p:pic>
      <p:pic>
        <p:nvPicPr>
          <p:cNvPr id="25" name="Image 5" descr="https://kimi-img.moonshot.cn/pub/slides/slides_tmpl/image/25-08-27-20:04:32-d2nf8k18bjvh7rlj0a6g.png"/>
          <p:cNvPicPr>
            <a:picLocks noChangeAspect="1"/>
          </p:cNvPicPr>
          <p:nvPr/>
        </p:nvPicPr>
        <p:blipFill>
          <a:blip r:embed="rId8"/>
          <a:stretch>
            <a:fillRect/>
          </a:stretch>
        </p:blipFill>
        <p:spPr>
          <a:xfrm>
            <a:off x="10570172" y="1111250"/>
            <a:ext cx="983056" cy="907962"/>
          </a:xfrm>
          <a:prstGeom prst="rect">
            <a:avLst/>
          </a:prstGeom>
        </p:spPr>
      </p:pic>
      <p:sp>
        <p:nvSpPr>
          <p:cNvPr id="26" name="Shape 18"/>
          <p:cNvSpPr/>
          <p:nvPr/>
        </p:nvSpPr>
        <p:spPr>
          <a:xfrm>
            <a:off x="1101725" y="3958057"/>
            <a:ext cx="539750" cy="508001"/>
          </a:xfrm>
          <a:prstGeom prst="ellipse">
            <a:avLst/>
          </a:prstGeom>
          <a:solidFill>
            <a:srgbClr val="B2C4FF"/>
          </a:solidFill>
          <a:ln/>
        </p:spPr>
      </p:sp>
      <p:sp>
        <p:nvSpPr>
          <p:cNvPr id="27" name="Text 19"/>
          <p:cNvSpPr/>
          <p:nvPr/>
        </p:nvSpPr>
        <p:spPr>
          <a:xfrm>
            <a:off x="1101725" y="3958057"/>
            <a:ext cx="539750" cy="508001"/>
          </a:xfrm>
          <a:prstGeom prst="rect">
            <a:avLst/>
          </a:prstGeom>
          <a:noFill/>
          <a:ln/>
        </p:spPr>
        <p:txBody>
          <a:bodyPr wrap="square" lIns="45720" tIns="91440" rIns="91440" bIns="45720" rtlCol="0" anchor="ctr"/>
          <a:lstStyle/>
          <a:p>
            <a:pPr>
              <a:lnSpc>
                <a:spcPct val="100000"/>
              </a:lnSpc>
            </a:pPr>
            <a:endParaRPr lang="en-US" sz="1600" dirty="0"/>
          </a:p>
        </p:txBody>
      </p:sp>
      <p:pic>
        <p:nvPicPr>
          <p:cNvPr id="28" name="Image 6" descr="https://kimi-img.moonshot.cn/pub/slides/slides_tmpl/image/25-08-27-20:04:32-d2nf8k18bjvh7rlj0a60.png"/>
          <p:cNvPicPr>
            <a:picLocks noChangeAspect="1"/>
          </p:cNvPicPr>
          <p:nvPr/>
        </p:nvPicPr>
        <p:blipFill>
          <a:blip r:embed="rId7"/>
          <a:stretch>
            <a:fillRect/>
          </a:stretch>
        </p:blipFill>
        <p:spPr>
          <a:xfrm>
            <a:off x="11187651" y="1515914"/>
            <a:ext cx="731154" cy="676035"/>
          </a:xfrm>
          <a:prstGeom prst="rect">
            <a:avLst/>
          </a:prstGeom>
        </p:spPr>
      </p:pic>
    </p:spTree>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name="Slide 4">
    <p:bg>
      <p:bgPr>
        <a:gradFill flip="none" rotWithShape="0">
          <a:gsLst>
            <a:gs pos="0">
              <a:srgbClr val="D8E1FD"/>
            </a:gs>
            <a:gs pos="22000">
              <a:srgbClr val="D8E1FD"/>
            </a:gs>
            <a:gs pos="100000">
              <a:srgbClr val="C7D5FC"/>
            </a:gs>
            <a:gs pos="100000">
              <a:srgbClr val="FFF2C6"/>
            </a:gs>
          </a:gsLst>
          <a:lin ang="2700000" scaled="1"/>
        </a:gradFill>
        <a:effectLst/>
      </p:bgPr>
    </p:bg>
    <p:spTree>
      <p:nvGrpSpPr>
        <p:cNvPr id="1" name=""/>
        <p:cNvGrpSpPr/>
        <p:nvPr/>
      </p:nvGrpSpPr>
      <p:grpSpPr>
        <a:xfrm>
          <a:off x="0" y="0"/>
          <a:ext cx="0" cy="0"/>
          <a:chOff x="0" y="0"/>
          <a:chExt cx="0" cy="0"/>
        </a:xfrm>
      </p:grpSpPr>
      <p:sp>
        <p:nvSpPr>
          <p:cNvPr id="2" name="Shape 0"/>
          <p:cNvSpPr/>
          <p:nvPr/>
        </p:nvSpPr>
        <p:spPr>
          <a:xfrm>
            <a:off x="725214" y="427411"/>
            <a:ext cx="133350" cy="137160"/>
          </a:xfrm>
          <a:prstGeom prst="ellipse">
            <a:avLst/>
          </a:prstGeom>
          <a:solidFill>
            <a:srgbClr val="FFFFFF"/>
          </a:solidFill>
          <a:ln/>
        </p:spPr>
      </p:sp>
      <p:sp>
        <p:nvSpPr>
          <p:cNvPr id="3" name="Text 1"/>
          <p:cNvSpPr/>
          <p:nvPr/>
        </p:nvSpPr>
        <p:spPr>
          <a:xfrm>
            <a:off x="725214" y="427411"/>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4" name="Shape 2"/>
          <p:cNvSpPr/>
          <p:nvPr/>
        </p:nvSpPr>
        <p:spPr>
          <a:xfrm>
            <a:off x="925239" y="427411"/>
            <a:ext cx="133350" cy="137160"/>
          </a:xfrm>
          <a:prstGeom prst="ellipse">
            <a:avLst/>
          </a:prstGeom>
          <a:solidFill>
            <a:srgbClr val="FFFFFF"/>
          </a:solidFill>
          <a:ln/>
        </p:spPr>
      </p:sp>
      <p:sp>
        <p:nvSpPr>
          <p:cNvPr id="5" name="Text 3"/>
          <p:cNvSpPr/>
          <p:nvPr/>
        </p:nvSpPr>
        <p:spPr>
          <a:xfrm>
            <a:off x="925239" y="427411"/>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6" name="Shape 4"/>
          <p:cNvSpPr/>
          <p:nvPr/>
        </p:nvSpPr>
        <p:spPr>
          <a:xfrm>
            <a:off x="1125264" y="427411"/>
            <a:ext cx="133350" cy="137160"/>
          </a:xfrm>
          <a:prstGeom prst="ellipse">
            <a:avLst/>
          </a:prstGeom>
          <a:solidFill>
            <a:srgbClr val="FFFFFF"/>
          </a:solidFill>
          <a:ln/>
        </p:spPr>
      </p:sp>
      <p:sp>
        <p:nvSpPr>
          <p:cNvPr id="7" name="Text 5"/>
          <p:cNvSpPr/>
          <p:nvPr/>
        </p:nvSpPr>
        <p:spPr>
          <a:xfrm>
            <a:off x="1125264" y="427411"/>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8" name="Shape 6"/>
          <p:cNvSpPr/>
          <p:nvPr/>
        </p:nvSpPr>
        <p:spPr>
          <a:xfrm>
            <a:off x="1325289" y="427411"/>
            <a:ext cx="133350" cy="137160"/>
          </a:xfrm>
          <a:prstGeom prst="ellipse">
            <a:avLst/>
          </a:prstGeom>
          <a:solidFill>
            <a:srgbClr val="FFFFFF"/>
          </a:solidFill>
          <a:ln/>
        </p:spPr>
      </p:sp>
      <p:sp>
        <p:nvSpPr>
          <p:cNvPr id="9" name="Text 7"/>
          <p:cNvSpPr/>
          <p:nvPr/>
        </p:nvSpPr>
        <p:spPr>
          <a:xfrm>
            <a:off x="1325289" y="427411"/>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0" name="Shape 8"/>
          <p:cNvSpPr/>
          <p:nvPr/>
        </p:nvSpPr>
        <p:spPr>
          <a:xfrm>
            <a:off x="521851" y="1167935"/>
            <a:ext cx="133350" cy="137160"/>
          </a:xfrm>
          <a:prstGeom prst="ellipse">
            <a:avLst/>
          </a:prstGeom>
          <a:solidFill>
            <a:srgbClr val="FFFFFF"/>
          </a:solidFill>
          <a:ln/>
        </p:spPr>
      </p:sp>
      <p:sp>
        <p:nvSpPr>
          <p:cNvPr id="11" name="Text 9"/>
          <p:cNvSpPr/>
          <p:nvPr/>
        </p:nvSpPr>
        <p:spPr>
          <a:xfrm>
            <a:off x="521851" y="1167935"/>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2" name="Shape 10"/>
          <p:cNvSpPr/>
          <p:nvPr/>
        </p:nvSpPr>
        <p:spPr>
          <a:xfrm>
            <a:off x="521851" y="967909"/>
            <a:ext cx="133350" cy="137160"/>
          </a:xfrm>
          <a:prstGeom prst="ellipse">
            <a:avLst/>
          </a:prstGeom>
          <a:solidFill>
            <a:srgbClr val="FFFFFF"/>
          </a:solidFill>
          <a:ln/>
        </p:spPr>
      </p:sp>
      <p:sp>
        <p:nvSpPr>
          <p:cNvPr id="13" name="Text 11"/>
          <p:cNvSpPr/>
          <p:nvPr/>
        </p:nvSpPr>
        <p:spPr>
          <a:xfrm>
            <a:off x="521851" y="967909"/>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4" name="Shape 12"/>
          <p:cNvSpPr/>
          <p:nvPr/>
        </p:nvSpPr>
        <p:spPr>
          <a:xfrm>
            <a:off x="521851" y="767884"/>
            <a:ext cx="133350" cy="137160"/>
          </a:xfrm>
          <a:prstGeom prst="ellipse">
            <a:avLst/>
          </a:prstGeom>
          <a:solidFill>
            <a:srgbClr val="FFFFFF"/>
          </a:solidFill>
          <a:ln/>
        </p:spPr>
      </p:sp>
      <p:sp>
        <p:nvSpPr>
          <p:cNvPr id="15" name="Text 13"/>
          <p:cNvSpPr/>
          <p:nvPr/>
        </p:nvSpPr>
        <p:spPr>
          <a:xfrm>
            <a:off x="521851" y="767884"/>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6" name="Shape 14"/>
          <p:cNvSpPr/>
          <p:nvPr/>
        </p:nvSpPr>
        <p:spPr>
          <a:xfrm>
            <a:off x="521851" y="567860"/>
            <a:ext cx="133350" cy="137160"/>
          </a:xfrm>
          <a:prstGeom prst="ellipse">
            <a:avLst/>
          </a:prstGeom>
          <a:solidFill>
            <a:srgbClr val="FFFFFF"/>
          </a:solidFill>
          <a:ln/>
        </p:spPr>
      </p:sp>
      <p:sp>
        <p:nvSpPr>
          <p:cNvPr id="17" name="Text 15"/>
          <p:cNvSpPr/>
          <p:nvPr/>
        </p:nvSpPr>
        <p:spPr>
          <a:xfrm>
            <a:off x="521851" y="567860"/>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8" name="Text 16"/>
          <p:cNvSpPr/>
          <p:nvPr/>
        </p:nvSpPr>
        <p:spPr>
          <a:xfrm>
            <a:off x="725170" y="608330"/>
            <a:ext cx="10675620" cy="1514475"/>
          </a:xfrm>
          <a:prstGeom prst="rect">
            <a:avLst/>
          </a:prstGeom>
          <a:noFill/>
          <a:ln/>
        </p:spPr>
        <p:txBody>
          <a:bodyPr wrap="square" lIns="91440" tIns="45720" rIns="91440" bIns="45720" rtlCol="0" anchor="t"/>
          <a:lstStyle/>
          <a:p>
            <a:pPr algn="just">
              <a:lnSpc>
                <a:spcPct val="100000"/>
              </a:lnSpc>
            </a:pPr>
            <a:r>
              <a:rPr lang="en-US" sz="2800" dirty="0">
                <a:solidFill>
                  <a:srgbClr val="606C9A"/>
                </a:solidFill>
                <a:latin typeface="MiSans" pitchFamily="34" charset="0"/>
                <a:ea typeface="MiSans" pitchFamily="34" charset="-122"/>
                <a:cs typeface="MiSans" pitchFamily="34" charset="-120"/>
              </a:rPr>
              <a:t>Day 5 Mission &amp; Agenda</a:t>
            </a:r>
            <a:endParaRPr lang="en-US" sz="1600" dirty="0"/>
          </a:p>
        </p:txBody>
      </p:sp>
      <p:sp>
        <p:nvSpPr>
          <p:cNvPr id="19" name="Shape 17"/>
          <p:cNvSpPr/>
          <p:nvPr/>
        </p:nvSpPr>
        <p:spPr>
          <a:xfrm>
            <a:off x="659012" y="2259805"/>
            <a:ext cx="200024" cy="212992"/>
          </a:xfrm>
          <a:prstGeom prst="ellipse">
            <a:avLst/>
          </a:prstGeom>
          <a:solidFill>
            <a:srgbClr val="000000">
              <a:alpha val="0"/>
            </a:srgbClr>
          </a:solidFill>
          <a:ln w="41275">
            <a:solidFill>
              <a:srgbClr val="FFFFFF"/>
            </a:solidFill>
            <a:prstDash val="solid"/>
          </a:ln>
        </p:spPr>
      </p:sp>
      <p:sp>
        <p:nvSpPr>
          <p:cNvPr id="20" name="Text 18"/>
          <p:cNvSpPr/>
          <p:nvPr/>
        </p:nvSpPr>
        <p:spPr>
          <a:xfrm>
            <a:off x="659012" y="2259805"/>
            <a:ext cx="200024" cy="212992"/>
          </a:xfrm>
          <a:prstGeom prst="rect">
            <a:avLst/>
          </a:prstGeom>
          <a:noFill/>
          <a:ln/>
        </p:spPr>
        <p:txBody>
          <a:bodyPr wrap="square" lIns="45720" tIns="91440" rIns="91440" bIns="45720" rtlCol="0" anchor="ctr"/>
          <a:lstStyle/>
          <a:p>
            <a:pPr>
              <a:lnSpc>
                <a:spcPct val="100000"/>
              </a:lnSpc>
            </a:pPr>
            <a:endParaRPr lang="en-US" sz="1600" dirty="0"/>
          </a:p>
        </p:txBody>
      </p:sp>
      <p:sp>
        <p:nvSpPr>
          <p:cNvPr id="21" name="Shape 19"/>
          <p:cNvSpPr/>
          <p:nvPr/>
        </p:nvSpPr>
        <p:spPr>
          <a:xfrm>
            <a:off x="725802" y="2300343"/>
            <a:ext cx="120259" cy="131914"/>
          </a:xfrm>
          <a:prstGeom prst="ellipse">
            <a:avLst/>
          </a:prstGeom>
          <a:solidFill>
            <a:srgbClr val="C1CEF6"/>
          </a:solidFill>
          <a:ln/>
        </p:spPr>
      </p:sp>
      <p:sp>
        <p:nvSpPr>
          <p:cNvPr id="22" name="Text 20"/>
          <p:cNvSpPr/>
          <p:nvPr/>
        </p:nvSpPr>
        <p:spPr>
          <a:xfrm>
            <a:off x="725802" y="2300343"/>
            <a:ext cx="120259" cy="131914"/>
          </a:xfrm>
          <a:prstGeom prst="rect">
            <a:avLst/>
          </a:prstGeom>
          <a:noFill/>
          <a:ln/>
        </p:spPr>
        <p:txBody>
          <a:bodyPr wrap="square" lIns="45720" tIns="91440" rIns="91440" bIns="45720" rtlCol="0" anchor="ctr"/>
          <a:lstStyle/>
          <a:p>
            <a:pPr>
              <a:lnSpc>
                <a:spcPct val="100000"/>
              </a:lnSpc>
            </a:pPr>
            <a:endParaRPr lang="en-US" sz="1600" dirty="0"/>
          </a:p>
        </p:txBody>
      </p:sp>
      <p:sp>
        <p:nvSpPr>
          <p:cNvPr id="23" name="Shape 21"/>
          <p:cNvSpPr/>
          <p:nvPr/>
        </p:nvSpPr>
        <p:spPr>
          <a:xfrm>
            <a:off x="3633236" y="4241837"/>
            <a:ext cx="200024" cy="212992"/>
          </a:xfrm>
          <a:prstGeom prst="ellipse">
            <a:avLst/>
          </a:prstGeom>
          <a:solidFill>
            <a:srgbClr val="000000">
              <a:alpha val="0"/>
            </a:srgbClr>
          </a:solidFill>
          <a:ln w="41275">
            <a:solidFill>
              <a:srgbClr val="FFFFFF"/>
            </a:solidFill>
            <a:prstDash val="solid"/>
          </a:ln>
        </p:spPr>
      </p:sp>
      <p:sp>
        <p:nvSpPr>
          <p:cNvPr id="24" name="Text 22"/>
          <p:cNvSpPr/>
          <p:nvPr/>
        </p:nvSpPr>
        <p:spPr>
          <a:xfrm>
            <a:off x="3633236" y="4241837"/>
            <a:ext cx="200024" cy="212992"/>
          </a:xfrm>
          <a:prstGeom prst="rect">
            <a:avLst/>
          </a:prstGeom>
          <a:noFill/>
          <a:ln/>
        </p:spPr>
        <p:txBody>
          <a:bodyPr wrap="square" lIns="45720" tIns="91440" rIns="91440" bIns="45720" rtlCol="0" anchor="ctr"/>
          <a:lstStyle/>
          <a:p>
            <a:pPr>
              <a:lnSpc>
                <a:spcPct val="100000"/>
              </a:lnSpc>
            </a:pPr>
            <a:endParaRPr lang="en-US" sz="1600" dirty="0"/>
          </a:p>
        </p:txBody>
      </p:sp>
      <p:sp>
        <p:nvSpPr>
          <p:cNvPr id="25" name="Shape 23"/>
          <p:cNvSpPr/>
          <p:nvPr/>
        </p:nvSpPr>
        <p:spPr>
          <a:xfrm>
            <a:off x="3700026" y="4282375"/>
            <a:ext cx="120259" cy="131914"/>
          </a:xfrm>
          <a:prstGeom prst="ellipse">
            <a:avLst/>
          </a:prstGeom>
          <a:solidFill>
            <a:srgbClr val="C1CEF6"/>
          </a:solidFill>
          <a:ln/>
        </p:spPr>
      </p:sp>
      <p:sp>
        <p:nvSpPr>
          <p:cNvPr id="26" name="Text 24"/>
          <p:cNvSpPr/>
          <p:nvPr/>
        </p:nvSpPr>
        <p:spPr>
          <a:xfrm>
            <a:off x="3700026" y="4282375"/>
            <a:ext cx="120259" cy="131914"/>
          </a:xfrm>
          <a:prstGeom prst="rect">
            <a:avLst/>
          </a:prstGeom>
          <a:noFill/>
          <a:ln/>
        </p:spPr>
        <p:txBody>
          <a:bodyPr wrap="square" lIns="45720" tIns="91440" rIns="91440" bIns="45720" rtlCol="0" anchor="ctr"/>
          <a:lstStyle/>
          <a:p>
            <a:pPr>
              <a:lnSpc>
                <a:spcPct val="100000"/>
              </a:lnSpc>
            </a:pPr>
            <a:endParaRPr lang="en-US" sz="1600" dirty="0"/>
          </a:p>
        </p:txBody>
      </p:sp>
      <p:sp>
        <p:nvSpPr>
          <p:cNvPr id="27" name="Shape 25"/>
          <p:cNvSpPr/>
          <p:nvPr/>
        </p:nvSpPr>
        <p:spPr>
          <a:xfrm>
            <a:off x="7846439" y="4241837"/>
            <a:ext cx="200024" cy="212992"/>
          </a:xfrm>
          <a:prstGeom prst="ellipse">
            <a:avLst/>
          </a:prstGeom>
          <a:solidFill>
            <a:srgbClr val="000000">
              <a:alpha val="0"/>
            </a:srgbClr>
          </a:solidFill>
          <a:ln w="41275">
            <a:solidFill>
              <a:srgbClr val="FFFFFF"/>
            </a:solidFill>
            <a:prstDash val="solid"/>
          </a:ln>
        </p:spPr>
      </p:sp>
      <p:sp>
        <p:nvSpPr>
          <p:cNvPr id="28" name="Text 26"/>
          <p:cNvSpPr/>
          <p:nvPr/>
        </p:nvSpPr>
        <p:spPr>
          <a:xfrm>
            <a:off x="7846439" y="4241837"/>
            <a:ext cx="200024" cy="212992"/>
          </a:xfrm>
          <a:prstGeom prst="rect">
            <a:avLst/>
          </a:prstGeom>
          <a:noFill/>
          <a:ln/>
        </p:spPr>
        <p:txBody>
          <a:bodyPr wrap="square" lIns="45720" tIns="91440" rIns="91440" bIns="45720" rtlCol="0" anchor="ctr"/>
          <a:lstStyle/>
          <a:p>
            <a:pPr>
              <a:lnSpc>
                <a:spcPct val="100000"/>
              </a:lnSpc>
            </a:pPr>
            <a:endParaRPr lang="en-US" sz="1600" dirty="0"/>
          </a:p>
        </p:txBody>
      </p:sp>
      <p:sp>
        <p:nvSpPr>
          <p:cNvPr id="29" name="Shape 27"/>
          <p:cNvSpPr/>
          <p:nvPr/>
        </p:nvSpPr>
        <p:spPr>
          <a:xfrm>
            <a:off x="7913229" y="4282375"/>
            <a:ext cx="120259" cy="131914"/>
          </a:xfrm>
          <a:prstGeom prst="ellipse">
            <a:avLst/>
          </a:prstGeom>
          <a:solidFill>
            <a:srgbClr val="C1CEF6"/>
          </a:solidFill>
          <a:ln/>
        </p:spPr>
      </p:sp>
      <p:sp>
        <p:nvSpPr>
          <p:cNvPr id="30" name="Text 28"/>
          <p:cNvSpPr/>
          <p:nvPr/>
        </p:nvSpPr>
        <p:spPr>
          <a:xfrm>
            <a:off x="7913229" y="4282375"/>
            <a:ext cx="120259" cy="131914"/>
          </a:xfrm>
          <a:prstGeom prst="rect">
            <a:avLst/>
          </a:prstGeom>
          <a:noFill/>
          <a:ln/>
        </p:spPr>
        <p:txBody>
          <a:bodyPr wrap="square" lIns="45720" tIns="91440" rIns="91440" bIns="45720" rtlCol="0" anchor="ctr"/>
          <a:lstStyle/>
          <a:p>
            <a:pPr>
              <a:lnSpc>
                <a:spcPct val="100000"/>
              </a:lnSpc>
            </a:pPr>
            <a:endParaRPr lang="en-US" sz="1600" dirty="0"/>
          </a:p>
        </p:txBody>
      </p:sp>
      <p:pic>
        <p:nvPicPr>
          <p:cNvPr id="31" name="Image 0" descr="https://kimi-img.moonshot.cn/pub/slides/slides_tmpl/image/25-08-27-20:04:45-d2nf8n98bjvh7rlj0ar0.jpeg"/>
          <p:cNvPicPr>
            <a:picLocks noChangeAspect="1"/>
          </p:cNvPicPr>
          <p:nvPr/>
        </p:nvPicPr>
        <p:blipFill>
          <a:blip r:embed="rId3"/>
          <a:stretch>
            <a:fillRect/>
          </a:stretch>
        </p:blipFill>
        <p:spPr>
          <a:xfrm>
            <a:off x="3644570" y="1811078"/>
            <a:ext cx="3662704" cy="2155017"/>
          </a:xfrm>
          <a:prstGeom prst="rect">
            <a:avLst/>
          </a:prstGeom>
        </p:spPr>
      </p:pic>
      <p:pic>
        <p:nvPicPr>
          <p:cNvPr id="32" name="Image 1" descr="https://kimi-img.moonshot.cn/pub/slides/slides_tmpl/image/25-08-27-20:04:44-d2nf8n18bjvh7rlj0aq0.jpeg"/>
          <p:cNvPicPr>
            <a:picLocks noChangeAspect="1"/>
          </p:cNvPicPr>
          <p:nvPr/>
        </p:nvPicPr>
        <p:blipFill>
          <a:blip r:embed="rId4"/>
          <a:stretch>
            <a:fillRect/>
          </a:stretch>
        </p:blipFill>
        <p:spPr>
          <a:xfrm>
            <a:off x="7738194" y="1811078"/>
            <a:ext cx="3662704" cy="2125440"/>
          </a:xfrm>
          <a:prstGeom prst="rect">
            <a:avLst/>
          </a:prstGeom>
        </p:spPr>
      </p:pic>
      <p:sp>
        <p:nvSpPr>
          <p:cNvPr id="33" name="Text 29"/>
          <p:cNvSpPr/>
          <p:nvPr/>
        </p:nvSpPr>
        <p:spPr>
          <a:xfrm>
            <a:off x="923689" y="2075142"/>
            <a:ext cx="2044184" cy="954107"/>
          </a:xfrm>
          <a:prstGeom prst="rect">
            <a:avLst/>
          </a:prstGeom>
          <a:noFill/>
          <a:ln/>
        </p:spPr>
        <p:txBody>
          <a:bodyPr wrap="square" lIns="91440" tIns="45720" rIns="91440" bIns="45720" rtlCol="0" anchor="ctr">
            <a:spAutoFit/>
          </a:bodyPr>
          <a:lstStyle/>
          <a:p>
            <a:pPr algn="just">
              <a:lnSpc>
                <a:spcPct val="100000"/>
              </a:lnSpc>
            </a:pPr>
            <a:r>
              <a:rPr lang="en-US" sz="1800" dirty="0">
                <a:solidFill>
                  <a:srgbClr val="606C9A"/>
                </a:solidFill>
                <a:latin typeface="MiSans" pitchFamily="34" charset="0"/>
                <a:ea typeface="MiSans" pitchFamily="34" charset="-122"/>
                <a:cs typeface="MiSans" pitchFamily="34" charset="-120"/>
              </a:rPr>
              <a:t>Master Advanced Django Features</a:t>
            </a:r>
            <a:endParaRPr lang="en-US" sz="1600" dirty="0"/>
          </a:p>
        </p:txBody>
      </p:sp>
      <p:sp>
        <p:nvSpPr>
          <p:cNvPr id="34" name="Text 30"/>
          <p:cNvSpPr/>
          <p:nvPr/>
        </p:nvSpPr>
        <p:spPr>
          <a:xfrm>
            <a:off x="984885" y="2860675"/>
            <a:ext cx="1983105" cy="2461260"/>
          </a:xfrm>
          <a:prstGeom prst="rect">
            <a:avLst/>
          </a:prstGeom>
          <a:noFill/>
          <a:ln/>
        </p:spPr>
        <p:txBody>
          <a:bodyPr wrap="square" lIns="91440" tIns="45720" rIns="91440" bIns="45720" rtlCol="0" anchor="ctr">
            <a:spAutoFit/>
          </a:bodyPr>
          <a:lstStyle/>
          <a:p>
            <a:pPr>
              <a:lnSpc>
                <a:spcPct val="100000"/>
              </a:lnSpc>
            </a:pPr>
            <a:r>
              <a:rPr lang="en-US" sz="1400" dirty="0">
                <a:solidFill>
                  <a:srgbClr val="606C9A"/>
                </a:solidFill>
                <a:latin typeface="MiSans" pitchFamily="34" charset="0"/>
                <a:ea typeface="MiSans" pitchFamily="34" charset="-122"/>
                <a:cs typeface="MiSans" pitchFamily="34" charset="-120"/>
              </a:rPr>
              <a:t>Learners will master advanced Django features such as CRUD operations using Class-Based Views (CBVs), integrating the messages framework, and managing static and media files to build a fully functional blog application.</a:t>
            </a:r>
            <a:endParaRPr lang="en-US" sz="1600" dirty="0"/>
          </a:p>
        </p:txBody>
      </p:sp>
      <p:sp>
        <p:nvSpPr>
          <p:cNvPr id="35" name="Text 31"/>
          <p:cNvSpPr/>
          <p:nvPr/>
        </p:nvSpPr>
        <p:spPr>
          <a:xfrm>
            <a:off x="3897912" y="4195673"/>
            <a:ext cx="3411363" cy="677108"/>
          </a:xfrm>
          <a:prstGeom prst="rect">
            <a:avLst/>
          </a:prstGeom>
          <a:noFill/>
          <a:ln/>
        </p:spPr>
        <p:txBody>
          <a:bodyPr wrap="square" lIns="91440" tIns="45720" rIns="91440" bIns="45720" rtlCol="0" anchor="ctr">
            <a:spAutoFit/>
          </a:bodyPr>
          <a:lstStyle/>
          <a:p>
            <a:pPr algn="just">
              <a:lnSpc>
                <a:spcPct val="100000"/>
              </a:lnSpc>
            </a:pPr>
            <a:r>
              <a:rPr lang="en-US" sz="1800" dirty="0">
                <a:solidFill>
                  <a:srgbClr val="606C9A"/>
                </a:solidFill>
                <a:latin typeface="MiSans" pitchFamily="34" charset="0"/>
                <a:ea typeface="MiSans" pitchFamily="34" charset="-122"/>
                <a:cs typeface="MiSans" pitchFamily="34" charset="-120"/>
              </a:rPr>
              <a:t>Build a Fully Integrated Blog Application</a:t>
            </a:r>
            <a:endParaRPr lang="en-US" sz="1600" dirty="0"/>
          </a:p>
        </p:txBody>
      </p:sp>
      <p:sp>
        <p:nvSpPr>
          <p:cNvPr id="36" name="Text 32"/>
          <p:cNvSpPr/>
          <p:nvPr/>
        </p:nvSpPr>
        <p:spPr>
          <a:xfrm>
            <a:off x="3588573" y="4713984"/>
            <a:ext cx="3720701" cy="1384995"/>
          </a:xfrm>
          <a:prstGeom prst="rect">
            <a:avLst/>
          </a:prstGeom>
          <a:noFill/>
          <a:ln/>
        </p:spPr>
        <p:txBody>
          <a:bodyPr wrap="square" lIns="91440" tIns="45720" rIns="91440" bIns="45720" rtlCol="0" anchor="ctr">
            <a:spAutoFit/>
          </a:bodyPr>
          <a:lstStyle/>
          <a:p>
            <a:pPr>
              <a:lnSpc>
                <a:spcPct val="100000"/>
              </a:lnSpc>
            </a:pPr>
            <a:r>
              <a:rPr lang="en-US" sz="1400" dirty="0">
                <a:solidFill>
                  <a:srgbClr val="606C9A"/>
                </a:solidFill>
                <a:latin typeface="MiSans" pitchFamily="34" charset="0"/>
                <a:ea typeface="MiSans" pitchFamily="34" charset="-122"/>
                <a:cs typeface="MiSans" pitchFamily="34" charset="-120"/>
              </a:rPr>
              <a:t>Guide learners through the process of building a complete blog application, integrating all concepts learned throughout the course, including authentication, models, views, templates, and URLs.</a:t>
            </a:r>
            <a:endParaRPr lang="en-US" sz="1600" dirty="0"/>
          </a:p>
        </p:txBody>
      </p:sp>
      <p:sp>
        <p:nvSpPr>
          <p:cNvPr id="37" name="Text 33"/>
          <p:cNvSpPr/>
          <p:nvPr/>
        </p:nvSpPr>
        <p:spPr>
          <a:xfrm>
            <a:off x="8111115" y="4195673"/>
            <a:ext cx="3411363" cy="677108"/>
          </a:xfrm>
          <a:prstGeom prst="rect">
            <a:avLst/>
          </a:prstGeom>
          <a:noFill/>
          <a:ln/>
        </p:spPr>
        <p:txBody>
          <a:bodyPr wrap="square" lIns="91440" tIns="45720" rIns="91440" bIns="45720" rtlCol="0" anchor="ctr">
            <a:spAutoFit/>
          </a:bodyPr>
          <a:lstStyle/>
          <a:p>
            <a:pPr algn="just">
              <a:lnSpc>
                <a:spcPct val="100000"/>
              </a:lnSpc>
            </a:pPr>
            <a:r>
              <a:rPr lang="en-US" sz="1800" dirty="0">
                <a:solidFill>
                  <a:srgbClr val="606C9A"/>
                </a:solidFill>
                <a:latin typeface="MiSans" pitchFamily="34" charset="0"/>
                <a:ea typeface="MiSans" pitchFamily="34" charset="-122"/>
                <a:cs typeface="MiSans" pitchFamily="34" charset="-120"/>
              </a:rPr>
              <a:t>Apply Knowledge to Real-World Projects</a:t>
            </a:r>
            <a:endParaRPr lang="en-US" sz="1600" dirty="0"/>
          </a:p>
        </p:txBody>
      </p:sp>
      <p:sp>
        <p:nvSpPr>
          <p:cNvPr id="38" name="Text 34"/>
          <p:cNvSpPr/>
          <p:nvPr/>
        </p:nvSpPr>
        <p:spPr>
          <a:xfrm>
            <a:off x="7738194" y="4713984"/>
            <a:ext cx="3720700" cy="1384995"/>
          </a:xfrm>
          <a:prstGeom prst="rect">
            <a:avLst/>
          </a:prstGeom>
          <a:noFill/>
          <a:ln/>
        </p:spPr>
        <p:txBody>
          <a:bodyPr wrap="square" lIns="91440" tIns="45720" rIns="91440" bIns="45720" rtlCol="0" anchor="ctr">
            <a:spAutoFit/>
          </a:bodyPr>
          <a:lstStyle/>
          <a:p>
            <a:pPr>
              <a:lnSpc>
                <a:spcPct val="100000"/>
              </a:lnSpc>
            </a:pPr>
            <a:r>
              <a:rPr lang="en-US" sz="1400" dirty="0">
                <a:solidFill>
                  <a:srgbClr val="606C9A"/>
                </a:solidFill>
                <a:latin typeface="MiSans" pitchFamily="34" charset="0"/>
                <a:ea typeface="MiSans" pitchFamily="34" charset="-122"/>
                <a:cs typeface="MiSans" pitchFamily="34" charset="-120"/>
              </a:rPr>
              <a:t>Help learners apply their knowledge of project structure, authentication, and session management in a real-world example, ensuring they can build scalable and maintainable Django applications.</a:t>
            </a:r>
            <a:endParaRPr lang="en-US" sz="1600" dirty="0"/>
          </a:p>
        </p:txBody>
      </p:sp>
    </p:spTree>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name="Slide 5">
    <p:bg>
      <p:bgPr>
        <a:gradFill flip="none" rotWithShape="0">
          <a:gsLst>
            <a:gs pos="0">
              <a:srgbClr val="D9E2FE"/>
            </a:gs>
            <a:gs pos="11000">
              <a:srgbClr val="D9E2FE"/>
            </a:gs>
            <a:gs pos="36000">
              <a:srgbClr val="D9E2FE"/>
            </a:gs>
            <a:gs pos="72000">
              <a:srgbClr val="FFF2C6"/>
            </a:gs>
            <a:gs pos="99000">
              <a:srgbClr val="C7D5FC"/>
            </a:gs>
            <a:gs pos="100000">
              <a:srgbClr val="C7D5FC"/>
            </a:gs>
          </a:gsLst>
          <a:path path="circle">
            <a:fillToRect r="100000" b="100000"/>
          </a:path>
        </a:gradFill>
        <a:effectLst/>
      </p:bgPr>
    </p:bg>
    <p:spTree>
      <p:nvGrpSpPr>
        <p:cNvPr id="1" name=""/>
        <p:cNvGrpSpPr/>
        <p:nvPr/>
      </p:nvGrpSpPr>
      <p:grpSpPr>
        <a:xfrm>
          <a:off x="0" y="0"/>
          <a:ext cx="0" cy="0"/>
          <a:chOff x="0" y="0"/>
          <a:chExt cx="0" cy="0"/>
        </a:xfrm>
      </p:grpSpPr>
      <p:sp>
        <p:nvSpPr>
          <p:cNvPr id="2" name="Shape 0"/>
          <p:cNvSpPr/>
          <p:nvPr/>
        </p:nvSpPr>
        <p:spPr>
          <a:xfrm>
            <a:off x="4505132" y="5747380"/>
            <a:ext cx="7212733" cy="677108"/>
          </a:xfrm>
          <a:prstGeom prst="rect">
            <a:avLst/>
          </a:prstGeom>
          <a:solidFill>
            <a:srgbClr val="D8E1FD"/>
          </a:solidFill>
          <a:ln/>
        </p:spPr>
      </p:sp>
      <p:sp>
        <p:nvSpPr>
          <p:cNvPr id="3" name="Text 1"/>
          <p:cNvSpPr/>
          <p:nvPr/>
        </p:nvSpPr>
        <p:spPr>
          <a:xfrm>
            <a:off x="4505132" y="5747380"/>
            <a:ext cx="7212733" cy="677108"/>
          </a:xfrm>
          <a:prstGeom prst="rect">
            <a:avLst/>
          </a:prstGeom>
          <a:noFill/>
          <a:ln/>
        </p:spPr>
        <p:txBody>
          <a:bodyPr wrap="square" lIns="45720" tIns="91440" rIns="91440" bIns="45720" rtlCol="0" anchor="ctr"/>
          <a:lstStyle/>
          <a:p>
            <a:pPr>
              <a:lnSpc>
                <a:spcPct val="100000"/>
              </a:lnSpc>
            </a:pPr>
            <a:endParaRPr lang="en-US" sz="1600" dirty="0"/>
          </a:p>
        </p:txBody>
      </p:sp>
      <p:sp>
        <p:nvSpPr>
          <p:cNvPr id="4" name="Shape 2"/>
          <p:cNvSpPr/>
          <p:nvPr/>
        </p:nvSpPr>
        <p:spPr>
          <a:xfrm>
            <a:off x="331925" y="914792"/>
            <a:ext cx="8752114" cy="2768066"/>
          </a:xfrm>
          <a:prstGeom prst="roundRect">
            <a:avLst>
              <a:gd name="adj" fmla="val 16667"/>
            </a:avLst>
          </a:prstGeom>
          <a:solidFill>
            <a:srgbClr val="F9F1DC"/>
          </a:solidFill>
          <a:ln/>
          <a:effectLst>
            <a:outerShdw blurRad="647378" dist="50800" dir="2700000" algn="bl" rotWithShape="0">
              <a:srgbClr val="6D7ECC">
                <a:alpha val="45882"/>
              </a:srgbClr>
            </a:outerShdw>
          </a:effectLst>
        </p:spPr>
      </p:sp>
      <p:sp>
        <p:nvSpPr>
          <p:cNvPr id="5" name="Text 3"/>
          <p:cNvSpPr/>
          <p:nvPr/>
        </p:nvSpPr>
        <p:spPr>
          <a:xfrm>
            <a:off x="331925" y="914792"/>
            <a:ext cx="8752114" cy="2768066"/>
          </a:xfrm>
          <a:prstGeom prst="rect">
            <a:avLst/>
          </a:prstGeom>
          <a:noFill/>
          <a:ln/>
        </p:spPr>
        <p:txBody>
          <a:bodyPr wrap="square" lIns="45720" tIns="91440" rIns="91440" bIns="45720" rtlCol="0" anchor="ctr"/>
          <a:lstStyle/>
          <a:p>
            <a:pPr>
              <a:lnSpc>
                <a:spcPct val="100000"/>
              </a:lnSpc>
            </a:pPr>
            <a:endParaRPr lang="en-US" sz="1600" dirty="0"/>
          </a:p>
        </p:txBody>
      </p:sp>
      <p:sp>
        <p:nvSpPr>
          <p:cNvPr id="6" name="Shape 4"/>
          <p:cNvSpPr/>
          <p:nvPr/>
        </p:nvSpPr>
        <p:spPr>
          <a:xfrm>
            <a:off x="591669" y="1156612"/>
            <a:ext cx="228803" cy="212992"/>
          </a:xfrm>
          <a:prstGeom prst="ellipse">
            <a:avLst/>
          </a:prstGeom>
          <a:solidFill>
            <a:srgbClr val="000000">
              <a:alpha val="0"/>
            </a:srgbClr>
          </a:solidFill>
          <a:ln w="41275">
            <a:solidFill>
              <a:srgbClr val="FFFFFF"/>
            </a:solidFill>
            <a:prstDash val="solid"/>
          </a:ln>
        </p:spPr>
      </p:sp>
      <p:sp>
        <p:nvSpPr>
          <p:cNvPr id="7" name="Text 5"/>
          <p:cNvSpPr/>
          <p:nvPr/>
        </p:nvSpPr>
        <p:spPr>
          <a:xfrm>
            <a:off x="591669" y="1156612"/>
            <a:ext cx="228803" cy="212992"/>
          </a:xfrm>
          <a:prstGeom prst="rect">
            <a:avLst/>
          </a:prstGeom>
          <a:noFill/>
          <a:ln/>
        </p:spPr>
        <p:txBody>
          <a:bodyPr wrap="square" lIns="45720" tIns="91440" rIns="91440" bIns="45720" rtlCol="0" anchor="ctr"/>
          <a:lstStyle/>
          <a:p>
            <a:pPr>
              <a:lnSpc>
                <a:spcPct val="100000"/>
              </a:lnSpc>
            </a:pPr>
            <a:endParaRPr lang="en-US" sz="1600" dirty="0"/>
          </a:p>
        </p:txBody>
      </p:sp>
      <p:sp>
        <p:nvSpPr>
          <p:cNvPr id="8" name="Shape 6"/>
          <p:cNvSpPr/>
          <p:nvPr/>
        </p:nvSpPr>
        <p:spPr>
          <a:xfrm>
            <a:off x="668068" y="1197150"/>
            <a:ext cx="137562" cy="131914"/>
          </a:xfrm>
          <a:prstGeom prst="ellipse">
            <a:avLst/>
          </a:prstGeom>
          <a:solidFill>
            <a:srgbClr val="C1CEF6"/>
          </a:solidFill>
          <a:ln/>
        </p:spPr>
      </p:sp>
      <p:sp>
        <p:nvSpPr>
          <p:cNvPr id="9" name="Text 7"/>
          <p:cNvSpPr/>
          <p:nvPr/>
        </p:nvSpPr>
        <p:spPr>
          <a:xfrm>
            <a:off x="668068" y="1197150"/>
            <a:ext cx="137562" cy="131914"/>
          </a:xfrm>
          <a:prstGeom prst="rect">
            <a:avLst/>
          </a:prstGeom>
          <a:noFill/>
          <a:ln/>
        </p:spPr>
        <p:txBody>
          <a:bodyPr wrap="square" lIns="45720" tIns="91440" rIns="91440" bIns="45720" rtlCol="0" anchor="ctr"/>
          <a:lstStyle/>
          <a:p>
            <a:pPr>
              <a:lnSpc>
                <a:spcPct val="100000"/>
              </a:lnSpc>
            </a:pPr>
            <a:endParaRPr lang="en-US" sz="1600" dirty="0"/>
          </a:p>
        </p:txBody>
      </p:sp>
      <p:sp>
        <p:nvSpPr>
          <p:cNvPr id="10" name="Shape 8"/>
          <p:cNvSpPr/>
          <p:nvPr/>
        </p:nvSpPr>
        <p:spPr>
          <a:xfrm>
            <a:off x="4773750" y="1162419"/>
            <a:ext cx="228803" cy="212992"/>
          </a:xfrm>
          <a:prstGeom prst="ellipse">
            <a:avLst/>
          </a:prstGeom>
          <a:solidFill>
            <a:srgbClr val="000000">
              <a:alpha val="0"/>
            </a:srgbClr>
          </a:solidFill>
          <a:ln w="41275">
            <a:solidFill>
              <a:srgbClr val="FFFFFF"/>
            </a:solidFill>
            <a:prstDash val="solid"/>
          </a:ln>
        </p:spPr>
      </p:sp>
      <p:sp>
        <p:nvSpPr>
          <p:cNvPr id="11" name="Text 9"/>
          <p:cNvSpPr/>
          <p:nvPr/>
        </p:nvSpPr>
        <p:spPr>
          <a:xfrm>
            <a:off x="4773750" y="1162419"/>
            <a:ext cx="228803" cy="212992"/>
          </a:xfrm>
          <a:prstGeom prst="rect">
            <a:avLst/>
          </a:prstGeom>
          <a:noFill/>
          <a:ln/>
        </p:spPr>
        <p:txBody>
          <a:bodyPr wrap="square" lIns="45720" tIns="91440" rIns="91440" bIns="45720" rtlCol="0" anchor="ctr"/>
          <a:lstStyle/>
          <a:p>
            <a:pPr>
              <a:lnSpc>
                <a:spcPct val="100000"/>
              </a:lnSpc>
            </a:pPr>
            <a:endParaRPr lang="en-US" sz="1600" dirty="0"/>
          </a:p>
        </p:txBody>
      </p:sp>
      <p:sp>
        <p:nvSpPr>
          <p:cNvPr id="12" name="Shape 10"/>
          <p:cNvSpPr/>
          <p:nvPr/>
        </p:nvSpPr>
        <p:spPr>
          <a:xfrm>
            <a:off x="4850149" y="1202957"/>
            <a:ext cx="137562" cy="131914"/>
          </a:xfrm>
          <a:prstGeom prst="ellipse">
            <a:avLst/>
          </a:prstGeom>
          <a:solidFill>
            <a:srgbClr val="C1CEF6"/>
          </a:solidFill>
          <a:ln/>
        </p:spPr>
      </p:sp>
      <p:sp>
        <p:nvSpPr>
          <p:cNvPr id="13" name="Text 11"/>
          <p:cNvSpPr/>
          <p:nvPr/>
        </p:nvSpPr>
        <p:spPr>
          <a:xfrm>
            <a:off x="4850149" y="1202957"/>
            <a:ext cx="137562" cy="131914"/>
          </a:xfrm>
          <a:prstGeom prst="rect">
            <a:avLst/>
          </a:prstGeom>
          <a:noFill/>
          <a:ln/>
        </p:spPr>
        <p:txBody>
          <a:bodyPr wrap="square" lIns="45720" tIns="91440" rIns="91440" bIns="45720" rtlCol="0" anchor="ctr"/>
          <a:lstStyle/>
          <a:p>
            <a:pPr>
              <a:lnSpc>
                <a:spcPct val="100000"/>
              </a:lnSpc>
            </a:pPr>
            <a:endParaRPr lang="en-US" sz="1600" dirty="0"/>
          </a:p>
        </p:txBody>
      </p:sp>
      <p:sp>
        <p:nvSpPr>
          <p:cNvPr id="14" name="Shape 12"/>
          <p:cNvSpPr/>
          <p:nvPr/>
        </p:nvSpPr>
        <p:spPr>
          <a:xfrm>
            <a:off x="886275" y="4240755"/>
            <a:ext cx="133350" cy="137160"/>
          </a:xfrm>
          <a:prstGeom prst="ellipse">
            <a:avLst/>
          </a:prstGeom>
          <a:solidFill>
            <a:srgbClr val="FFFFFF"/>
          </a:solidFill>
          <a:ln/>
        </p:spPr>
      </p:sp>
      <p:sp>
        <p:nvSpPr>
          <p:cNvPr id="15" name="Text 13"/>
          <p:cNvSpPr/>
          <p:nvPr/>
        </p:nvSpPr>
        <p:spPr>
          <a:xfrm>
            <a:off x="886275" y="4240755"/>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6" name="Shape 14"/>
          <p:cNvSpPr/>
          <p:nvPr/>
        </p:nvSpPr>
        <p:spPr>
          <a:xfrm>
            <a:off x="1086300" y="4240755"/>
            <a:ext cx="133350" cy="137160"/>
          </a:xfrm>
          <a:prstGeom prst="ellipse">
            <a:avLst/>
          </a:prstGeom>
          <a:solidFill>
            <a:srgbClr val="FFFFFF"/>
          </a:solidFill>
          <a:ln/>
        </p:spPr>
      </p:sp>
      <p:sp>
        <p:nvSpPr>
          <p:cNvPr id="17" name="Text 15"/>
          <p:cNvSpPr/>
          <p:nvPr/>
        </p:nvSpPr>
        <p:spPr>
          <a:xfrm>
            <a:off x="1086300" y="4240755"/>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8" name="Shape 16"/>
          <p:cNvSpPr/>
          <p:nvPr/>
        </p:nvSpPr>
        <p:spPr>
          <a:xfrm>
            <a:off x="1286325" y="4240755"/>
            <a:ext cx="133350" cy="137160"/>
          </a:xfrm>
          <a:prstGeom prst="ellipse">
            <a:avLst/>
          </a:prstGeom>
          <a:solidFill>
            <a:srgbClr val="FFFFFF"/>
          </a:solidFill>
          <a:ln/>
        </p:spPr>
      </p:sp>
      <p:sp>
        <p:nvSpPr>
          <p:cNvPr id="19" name="Text 17"/>
          <p:cNvSpPr/>
          <p:nvPr/>
        </p:nvSpPr>
        <p:spPr>
          <a:xfrm>
            <a:off x="1286325" y="4240755"/>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20" name="Shape 18"/>
          <p:cNvSpPr/>
          <p:nvPr/>
        </p:nvSpPr>
        <p:spPr>
          <a:xfrm>
            <a:off x="1486350" y="4240755"/>
            <a:ext cx="133350" cy="137160"/>
          </a:xfrm>
          <a:prstGeom prst="ellipse">
            <a:avLst/>
          </a:prstGeom>
          <a:solidFill>
            <a:srgbClr val="FFFFFF"/>
          </a:solidFill>
          <a:ln/>
        </p:spPr>
      </p:sp>
      <p:sp>
        <p:nvSpPr>
          <p:cNvPr id="21" name="Text 19"/>
          <p:cNvSpPr/>
          <p:nvPr/>
        </p:nvSpPr>
        <p:spPr>
          <a:xfrm>
            <a:off x="1486350" y="4240755"/>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22" name="Shape 20"/>
          <p:cNvSpPr/>
          <p:nvPr/>
        </p:nvSpPr>
        <p:spPr>
          <a:xfrm>
            <a:off x="682913" y="4981279"/>
            <a:ext cx="133350" cy="137160"/>
          </a:xfrm>
          <a:prstGeom prst="ellipse">
            <a:avLst/>
          </a:prstGeom>
          <a:solidFill>
            <a:srgbClr val="FFFFFF"/>
          </a:solidFill>
          <a:ln/>
        </p:spPr>
      </p:sp>
      <p:sp>
        <p:nvSpPr>
          <p:cNvPr id="23" name="Text 21"/>
          <p:cNvSpPr/>
          <p:nvPr/>
        </p:nvSpPr>
        <p:spPr>
          <a:xfrm>
            <a:off x="682913" y="4981279"/>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24" name="Shape 22"/>
          <p:cNvSpPr/>
          <p:nvPr/>
        </p:nvSpPr>
        <p:spPr>
          <a:xfrm>
            <a:off x="682913" y="4781254"/>
            <a:ext cx="133350" cy="137160"/>
          </a:xfrm>
          <a:prstGeom prst="ellipse">
            <a:avLst/>
          </a:prstGeom>
          <a:solidFill>
            <a:srgbClr val="FFFFFF"/>
          </a:solidFill>
          <a:ln/>
        </p:spPr>
      </p:sp>
      <p:sp>
        <p:nvSpPr>
          <p:cNvPr id="25" name="Text 23"/>
          <p:cNvSpPr/>
          <p:nvPr/>
        </p:nvSpPr>
        <p:spPr>
          <a:xfrm>
            <a:off x="682913" y="4781254"/>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26" name="Shape 24"/>
          <p:cNvSpPr/>
          <p:nvPr/>
        </p:nvSpPr>
        <p:spPr>
          <a:xfrm>
            <a:off x="682913" y="4581228"/>
            <a:ext cx="133350" cy="137160"/>
          </a:xfrm>
          <a:prstGeom prst="ellipse">
            <a:avLst/>
          </a:prstGeom>
          <a:solidFill>
            <a:srgbClr val="FFFFFF"/>
          </a:solidFill>
          <a:ln/>
        </p:spPr>
      </p:sp>
      <p:sp>
        <p:nvSpPr>
          <p:cNvPr id="27" name="Text 25"/>
          <p:cNvSpPr/>
          <p:nvPr/>
        </p:nvSpPr>
        <p:spPr>
          <a:xfrm>
            <a:off x="682913" y="4581228"/>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28" name="Shape 26"/>
          <p:cNvSpPr/>
          <p:nvPr/>
        </p:nvSpPr>
        <p:spPr>
          <a:xfrm>
            <a:off x="682913" y="4381204"/>
            <a:ext cx="133350" cy="137160"/>
          </a:xfrm>
          <a:prstGeom prst="ellipse">
            <a:avLst/>
          </a:prstGeom>
          <a:solidFill>
            <a:srgbClr val="FFFFFF"/>
          </a:solidFill>
          <a:ln/>
        </p:spPr>
      </p:sp>
      <p:sp>
        <p:nvSpPr>
          <p:cNvPr id="29" name="Text 27"/>
          <p:cNvSpPr/>
          <p:nvPr/>
        </p:nvSpPr>
        <p:spPr>
          <a:xfrm>
            <a:off x="682913" y="4381204"/>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30" name="Text 28"/>
          <p:cNvSpPr/>
          <p:nvPr/>
        </p:nvSpPr>
        <p:spPr>
          <a:xfrm>
            <a:off x="934720" y="4448175"/>
            <a:ext cx="6253480" cy="1223645"/>
          </a:xfrm>
          <a:prstGeom prst="rect">
            <a:avLst/>
          </a:prstGeom>
          <a:noFill/>
          <a:ln/>
        </p:spPr>
        <p:txBody>
          <a:bodyPr wrap="square" lIns="91440" tIns="45720" rIns="91440" bIns="45720" rtlCol="0" anchor="ctr"/>
          <a:lstStyle/>
          <a:p>
            <a:pPr>
              <a:lnSpc>
                <a:spcPct val="100000"/>
              </a:lnSpc>
            </a:pPr>
            <a:r>
              <a:rPr lang="en-US" sz="2800" dirty="0">
                <a:solidFill>
                  <a:srgbClr val="606C9A"/>
                </a:solidFill>
                <a:latin typeface="MiSans" pitchFamily="34" charset="0"/>
                <a:ea typeface="MiSans" pitchFamily="34" charset="-122"/>
                <a:cs typeface="MiSans" pitchFamily="34" charset="-120"/>
              </a:rPr>
              <a:t>Blog Project Brief</a:t>
            </a:r>
            <a:endParaRPr lang="en-US" sz="1600" dirty="0"/>
          </a:p>
        </p:txBody>
      </p:sp>
      <p:pic>
        <p:nvPicPr>
          <p:cNvPr id="31" name="Image 0" descr="https://kimi-img.moonshot.cn/pub/slides/slides_tmpl/image/25-08-27-20:04:40-d2nf8m18bjvh7rlj0aig.jpeg"/>
          <p:cNvPicPr>
            <a:picLocks noChangeAspect="1"/>
          </p:cNvPicPr>
          <p:nvPr/>
        </p:nvPicPr>
        <p:blipFill>
          <a:blip r:embed="rId3"/>
          <a:stretch>
            <a:fillRect/>
          </a:stretch>
        </p:blipFill>
        <p:spPr>
          <a:xfrm>
            <a:off x="9225604" y="602673"/>
            <a:ext cx="2492262" cy="1663701"/>
          </a:xfrm>
          <a:prstGeom prst="rect">
            <a:avLst/>
          </a:prstGeom>
        </p:spPr>
      </p:pic>
      <p:pic>
        <p:nvPicPr>
          <p:cNvPr id="32" name="Image 1" descr="https://kimi-img.moonshot.cn/pub/slides/slides_tmpl/image/25-08-27-20:04:41-d2nf8m98bjvh7rlj0ak0.jpeg"/>
          <p:cNvPicPr>
            <a:picLocks noChangeAspect="1"/>
          </p:cNvPicPr>
          <p:nvPr/>
        </p:nvPicPr>
        <p:blipFill>
          <a:blip r:embed="rId4"/>
          <a:stretch>
            <a:fillRect/>
          </a:stretch>
        </p:blipFill>
        <p:spPr>
          <a:xfrm>
            <a:off x="9225604" y="2378570"/>
            <a:ext cx="2492261" cy="3203246"/>
          </a:xfrm>
          <a:prstGeom prst="rect">
            <a:avLst/>
          </a:prstGeom>
        </p:spPr>
      </p:pic>
      <p:pic>
        <p:nvPicPr>
          <p:cNvPr id="33" name="Image 2" descr="https://kimi-img.moonshot.cn/pub/slides/slides_tmpl/image/25-08-27-20:04:41-d2nf8m98bjvh7rlj0aj0.jpeg"/>
          <p:cNvPicPr>
            <a:picLocks noChangeAspect="1"/>
          </p:cNvPicPr>
          <p:nvPr/>
        </p:nvPicPr>
        <p:blipFill>
          <a:blip r:embed="rId5"/>
          <a:stretch>
            <a:fillRect/>
          </a:stretch>
        </p:blipFill>
        <p:spPr>
          <a:xfrm>
            <a:off x="6675764" y="3873921"/>
            <a:ext cx="2408275" cy="1688295"/>
          </a:xfrm>
          <a:prstGeom prst="rect">
            <a:avLst/>
          </a:prstGeom>
        </p:spPr>
      </p:pic>
      <p:sp>
        <p:nvSpPr>
          <p:cNvPr id="34" name="Text 29"/>
          <p:cNvSpPr/>
          <p:nvPr/>
        </p:nvSpPr>
        <p:spPr>
          <a:xfrm>
            <a:off x="933450" y="1100455"/>
            <a:ext cx="3736975" cy="675640"/>
          </a:xfrm>
          <a:prstGeom prst="rect">
            <a:avLst/>
          </a:prstGeom>
          <a:noFill/>
          <a:ln/>
        </p:spPr>
        <p:txBody>
          <a:bodyPr wrap="square" lIns="91440" tIns="45720" rIns="91440" bIns="45720" rtlCol="0" anchor="ctr">
            <a:spAutoFit/>
          </a:bodyPr>
          <a:lstStyle/>
          <a:p>
            <a:pPr algn="just">
              <a:lnSpc>
                <a:spcPct val="100000"/>
              </a:lnSpc>
            </a:pPr>
            <a:r>
              <a:rPr lang="en-US" sz="1800" dirty="0">
                <a:solidFill>
                  <a:srgbClr val="606C9A"/>
                </a:solidFill>
                <a:latin typeface="MiSans" pitchFamily="34" charset="0"/>
                <a:ea typeface="MiSans" pitchFamily="34" charset="-122"/>
                <a:cs typeface="MiSans" pitchFamily="34" charset="-120"/>
              </a:rPr>
              <a:t>Project Overview</a:t>
            </a:r>
            <a:endParaRPr lang="en-US" sz="1600" dirty="0"/>
          </a:p>
        </p:txBody>
      </p:sp>
      <p:sp>
        <p:nvSpPr>
          <p:cNvPr id="35" name="Text 30"/>
          <p:cNvSpPr/>
          <p:nvPr/>
        </p:nvSpPr>
        <p:spPr>
          <a:xfrm>
            <a:off x="828675" y="1764348"/>
            <a:ext cx="3676650" cy="1383665"/>
          </a:xfrm>
          <a:prstGeom prst="rect">
            <a:avLst/>
          </a:prstGeom>
          <a:noFill/>
          <a:ln/>
        </p:spPr>
        <p:txBody>
          <a:bodyPr wrap="square" lIns="91440" tIns="45720" rIns="91440" bIns="45720" rtlCol="0" anchor="ctr">
            <a:spAutoFit/>
          </a:bodyPr>
          <a:lstStyle/>
          <a:p>
            <a:pPr>
              <a:lnSpc>
                <a:spcPct val="100000"/>
              </a:lnSpc>
            </a:pPr>
            <a:r>
              <a:rPr lang="en-US" sz="1400" dirty="0">
                <a:solidFill>
                  <a:srgbClr val="606C9A"/>
                </a:solidFill>
                <a:latin typeface="MiSans" pitchFamily="34" charset="0"/>
                <a:ea typeface="MiSans" pitchFamily="34" charset="-122"/>
                <a:cs typeface="MiSans" pitchFamily="34" charset="-120"/>
              </a:rPr>
              <a:t>Introduce the capstone project: a fully functional blog application where users can create, edit, delete posts, upload images, and access protected pages. This project integrates all concepts learned throughout the course.</a:t>
            </a:r>
            <a:endParaRPr lang="en-US" sz="1600" dirty="0"/>
          </a:p>
        </p:txBody>
      </p:sp>
      <p:sp>
        <p:nvSpPr>
          <p:cNvPr id="36" name="Text 31"/>
          <p:cNvSpPr/>
          <p:nvPr/>
        </p:nvSpPr>
        <p:spPr>
          <a:xfrm>
            <a:off x="5115560" y="1106805"/>
            <a:ext cx="3836670" cy="675640"/>
          </a:xfrm>
          <a:prstGeom prst="rect">
            <a:avLst/>
          </a:prstGeom>
          <a:noFill/>
          <a:ln/>
        </p:spPr>
        <p:txBody>
          <a:bodyPr wrap="square" lIns="91440" tIns="45720" rIns="91440" bIns="45720" rtlCol="0" anchor="ctr">
            <a:spAutoFit/>
          </a:bodyPr>
          <a:lstStyle/>
          <a:p>
            <a:pPr algn="just">
              <a:lnSpc>
                <a:spcPct val="100000"/>
              </a:lnSpc>
            </a:pPr>
            <a:r>
              <a:rPr lang="en-US" sz="1800" dirty="0">
                <a:solidFill>
                  <a:srgbClr val="606C9A"/>
                </a:solidFill>
                <a:latin typeface="MiSans" pitchFamily="34" charset="0"/>
                <a:ea typeface="MiSans" pitchFamily="34" charset="-122"/>
                <a:cs typeface="MiSans" pitchFamily="34" charset="-120"/>
              </a:rPr>
              <a:t>Learning Objectives</a:t>
            </a:r>
            <a:endParaRPr lang="en-US" sz="1600" dirty="0"/>
          </a:p>
        </p:txBody>
      </p:sp>
      <p:sp>
        <p:nvSpPr>
          <p:cNvPr id="37" name="Text 32"/>
          <p:cNvSpPr/>
          <p:nvPr/>
        </p:nvSpPr>
        <p:spPr>
          <a:xfrm>
            <a:off x="5010785" y="1770063"/>
            <a:ext cx="3650615" cy="1383665"/>
          </a:xfrm>
          <a:prstGeom prst="rect">
            <a:avLst/>
          </a:prstGeom>
          <a:noFill/>
          <a:ln/>
        </p:spPr>
        <p:txBody>
          <a:bodyPr wrap="square" lIns="91440" tIns="45720" rIns="91440" bIns="45720" rtlCol="0" anchor="ctr">
            <a:spAutoFit/>
          </a:bodyPr>
          <a:lstStyle/>
          <a:p>
            <a:pPr>
              <a:lnSpc>
                <a:spcPct val="100000"/>
              </a:lnSpc>
            </a:pPr>
            <a:r>
              <a:rPr lang="en-US" sz="1400" dirty="0">
                <a:solidFill>
                  <a:srgbClr val="606C9A"/>
                </a:solidFill>
                <a:latin typeface="MiSans" pitchFamily="34" charset="0"/>
                <a:ea typeface="MiSans" pitchFamily="34" charset="-122"/>
                <a:cs typeface="MiSans" pitchFamily="34" charset="-120"/>
              </a:rPr>
              <a:t>By the end of Day 5, learners will be able to implement advanced Django features, manage static and media files, and structure their projects efficiently. They will also gain experience in integrating authentication and session management.</a:t>
            </a:r>
            <a:endParaRPr lang="en-US" sz="1600" dirty="0"/>
          </a:p>
        </p:txBody>
      </p:sp>
    </p:spTree>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name="Slide 6">
    <p:bg>
      <p:bgPr>
        <a:gradFill flip="none" rotWithShape="0">
          <a:gsLst>
            <a:gs pos="0">
              <a:srgbClr val="FFF2C6"/>
            </a:gs>
            <a:gs pos="47000">
              <a:srgbClr val="D8E1FD"/>
            </a:gs>
            <a:gs pos="78000">
              <a:srgbClr val="C7D5FC"/>
            </a:gs>
            <a:gs pos="100000">
              <a:srgbClr val="FDF8CB"/>
            </a:gs>
          </a:gsLst>
          <a:lin ang="2400000" scaled="1"/>
        </a:gradFill>
        <a:effectLst/>
      </p:bgPr>
    </p:bg>
    <p:spTree>
      <p:nvGrpSpPr>
        <p:cNvPr id="1" name=""/>
        <p:cNvGrpSpPr/>
        <p:nvPr/>
      </p:nvGrpSpPr>
      <p:grpSpPr>
        <a:xfrm>
          <a:off x="0" y="0"/>
          <a:ext cx="0" cy="0"/>
          <a:chOff x="0" y="0"/>
          <a:chExt cx="0" cy="0"/>
        </a:xfrm>
      </p:grpSpPr>
      <p:pic>
        <p:nvPicPr>
          <p:cNvPr id="2" name="Image 0" descr="https://kimi-img.moonshot.cn/pub/slides/slides_tmpl/image/25-08-27-20:04:38-d2nf8lh8bjvh7rlj0aeg.png"/>
          <p:cNvPicPr>
            <a:picLocks noChangeAspect="1"/>
          </p:cNvPicPr>
          <p:nvPr/>
        </p:nvPicPr>
        <p:blipFill>
          <a:blip r:embed="rId3"/>
          <a:stretch>
            <a:fillRect/>
          </a:stretch>
        </p:blipFill>
        <p:spPr>
          <a:xfrm>
            <a:off x="4928399" y="517692"/>
            <a:ext cx="7251700" cy="6340308"/>
          </a:xfrm>
          <a:prstGeom prst="rect">
            <a:avLst/>
          </a:prstGeom>
        </p:spPr>
      </p:pic>
      <p:sp>
        <p:nvSpPr>
          <p:cNvPr id="3" name="Text 0"/>
          <p:cNvSpPr/>
          <p:nvPr/>
        </p:nvSpPr>
        <p:spPr>
          <a:xfrm>
            <a:off x="7048502" y="2308860"/>
            <a:ext cx="4599086" cy="3861792"/>
          </a:xfrm>
          <a:prstGeom prst="rect">
            <a:avLst/>
          </a:prstGeom>
          <a:noFill/>
          <a:ln/>
        </p:spPr>
        <p:txBody>
          <a:bodyPr wrap="square" lIns="91440" tIns="45720" rIns="91440" bIns="45720" rtlCol="0" anchor="ctr">
            <a:spAutoFit/>
          </a:bodyPr>
          <a:lstStyle/>
          <a:p>
            <a:pPr algn="just">
              <a:lnSpc>
                <a:spcPct val="100000"/>
              </a:lnSpc>
            </a:pPr>
            <a:r>
              <a:rPr lang="en-US" sz="25000" dirty="0">
                <a:solidFill>
                  <a:srgbClr val="7F9CDF"/>
                </a:solidFill>
                <a:latin typeface="MiSans" pitchFamily="34" charset="0"/>
                <a:ea typeface="MiSans" pitchFamily="34" charset="-122"/>
                <a:cs typeface="MiSans" pitchFamily="34" charset="-120"/>
              </a:rPr>
              <a:t>02</a:t>
            </a:r>
            <a:endParaRPr lang="en-US" sz="1600" dirty="0"/>
          </a:p>
        </p:txBody>
      </p:sp>
      <p:sp>
        <p:nvSpPr>
          <p:cNvPr id="4" name="Text 1"/>
          <p:cNvSpPr/>
          <p:nvPr/>
        </p:nvSpPr>
        <p:spPr>
          <a:xfrm>
            <a:off x="797560" y="1932305"/>
            <a:ext cx="10755630" cy="613767"/>
          </a:xfrm>
          <a:prstGeom prst="rect">
            <a:avLst/>
          </a:prstGeom>
          <a:noFill/>
          <a:ln/>
        </p:spPr>
        <p:txBody>
          <a:bodyPr wrap="square" lIns="91440" tIns="45720" rIns="91440" bIns="45720" rtlCol="0" anchor="ctr">
            <a:spAutoFit/>
          </a:bodyPr>
          <a:lstStyle/>
          <a:p>
            <a:pPr>
              <a:lnSpc>
                <a:spcPct val="100000"/>
              </a:lnSpc>
            </a:pPr>
            <a:r>
              <a:rPr lang="en-US" sz="4000" dirty="0">
                <a:solidFill>
                  <a:srgbClr val="6D7AAF"/>
                </a:solidFill>
                <a:latin typeface="MiSans" pitchFamily="34" charset="0"/>
                <a:ea typeface="MiSans" pitchFamily="34" charset="-122"/>
                <a:cs typeface="MiSans" pitchFamily="34" charset="-120"/>
              </a:rPr>
              <a:t>Models &amp; CBVs</a:t>
            </a:r>
            <a:endParaRPr lang="en-US" sz="1600" dirty="0"/>
          </a:p>
        </p:txBody>
      </p:sp>
      <p:sp>
        <p:nvSpPr>
          <p:cNvPr id="5" name="Shape 2"/>
          <p:cNvSpPr/>
          <p:nvPr/>
        </p:nvSpPr>
        <p:spPr>
          <a:xfrm>
            <a:off x="731049" y="856006"/>
            <a:ext cx="133350" cy="137160"/>
          </a:xfrm>
          <a:prstGeom prst="ellipse">
            <a:avLst/>
          </a:prstGeom>
          <a:solidFill>
            <a:srgbClr val="FFFFFF"/>
          </a:solidFill>
          <a:ln/>
        </p:spPr>
      </p:sp>
      <p:sp>
        <p:nvSpPr>
          <p:cNvPr id="6" name="Text 3"/>
          <p:cNvSpPr/>
          <p:nvPr/>
        </p:nvSpPr>
        <p:spPr>
          <a:xfrm>
            <a:off x="731049" y="856006"/>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7" name="Shape 4"/>
          <p:cNvSpPr/>
          <p:nvPr/>
        </p:nvSpPr>
        <p:spPr>
          <a:xfrm>
            <a:off x="931074" y="856006"/>
            <a:ext cx="133350" cy="137160"/>
          </a:xfrm>
          <a:prstGeom prst="ellipse">
            <a:avLst/>
          </a:prstGeom>
          <a:solidFill>
            <a:srgbClr val="FFFFFF"/>
          </a:solidFill>
          <a:ln/>
        </p:spPr>
      </p:sp>
      <p:sp>
        <p:nvSpPr>
          <p:cNvPr id="8" name="Text 5"/>
          <p:cNvSpPr/>
          <p:nvPr/>
        </p:nvSpPr>
        <p:spPr>
          <a:xfrm>
            <a:off x="931074" y="856006"/>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9" name="Shape 6"/>
          <p:cNvSpPr/>
          <p:nvPr/>
        </p:nvSpPr>
        <p:spPr>
          <a:xfrm>
            <a:off x="1131099" y="856006"/>
            <a:ext cx="133350" cy="137160"/>
          </a:xfrm>
          <a:prstGeom prst="ellipse">
            <a:avLst/>
          </a:prstGeom>
          <a:solidFill>
            <a:srgbClr val="FFFFFF"/>
          </a:solidFill>
          <a:ln/>
        </p:spPr>
      </p:sp>
      <p:sp>
        <p:nvSpPr>
          <p:cNvPr id="10" name="Text 7"/>
          <p:cNvSpPr/>
          <p:nvPr/>
        </p:nvSpPr>
        <p:spPr>
          <a:xfrm>
            <a:off x="1131099" y="856006"/>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1" name="Shape 8"/>
          <p:cNvSpPr/>
          <p:nvPr/>
        </p:nvSpPr>
        <p:spPr>
          <a:xfrm>
            <a:off x="1331124" y="856006"/>
            <a:ext cx="133350" cy="137160"/>
          </a:xfrm>
          <a:prstGeom prst="ellipse">
            <a:avLst/>
          </a:prstGeom>
          <a:solidFill>
            <a:srgbClr val="FFFFFF"/>
          </a:solidFill>
          <a:ln/>
        </p:spPr>
      </p:sp>
      <p:sp>
        <p:nvSpPr>
          <p:cNvPr id="12" name="Text 9"/>
          <p:cNvSpPr/>
          <p:nvPr/>
        </p:nvSpPr>
        <p:spPr>
          <a:xfrm>
            <a:off x="1331124" y="856006"/>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3" name="Shape 10"/>
          <p:cNvSpPr/>
          <p:nvPr/>
        </p:nvSpPr>
        <p:spPr>
          <a:xfrm>
            <a:off x="527687" y="1596530"/>
            <a:ext cx="133350" cy="137160"/>
          </a:xfrm>
          <a:prstGeom prst="ellipse">
            <a:avLst/>
          </a:prstGeom>
          <a:solidFill>
            <a:srgbClr val="FFFFFF"/>
          </a:solidFill>
          <a:ln/>
        </p:spPr>
      </p:sp>
      <p:sp>
        <p:nvSpPr>
          <p:cNvPr id="14" name="Text 11"/>
          <p:cNvSpPr/>
          <p:nvPr/>
        </p:nvSpPr>
        <p:spPr>
          <a:xfrm>
            <a:off x="527687" y="1596530"/>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5" name="Shape 12"/>
          <p:cNvSpPr/>
          <p:nvPr/>
        </p:nvSpPr>
        <p:spPr>
          <a:xfrm>
            <a:off x="527687" y="1396504"/>
            <a:ext cx="133350" cy="137160"/>
          </a:xfrm>
          <a:prstGeom prst="ellipse">
            <a:avLst/>
          </a:prstGeom>
          <a:solidFill>
            <a:srgbClr val="FFFFFF"/>
          </a:solidFill>
          <a:ln/>
        </p:spPr>
      </p:sp>
      <p:sp>
        <p:nvSpPr>
          <p:cNvPr id="16" name="Text 13"/>
          <p:cNvSpPr/>
          <p:nvPr/>
        </p:nvSpPr>
        <p:spPr>
          <a:xfrm>
            <a:off x="527687" y="1396504"/>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7" name="Shape 14"/>
          <p:cNvSpPr/>
          <p:nvPr/>
        </p:nvSpPr>
        <p:spPr>
          <a:xfrm>
            <a:off x="527687" y="1196479"/>
            <a:ext cx="133350" cy="137160"/>
          </a:xfrm>
          <a:prstGeom prst="ellipse">
            <a:avLst/>
          </a:prstGeom>
          <a:solidFill>
            <a:srgbClr val="FFFFFF"/>
          </a:solidFill>
          <a:ln/>
        </p:spPr>
      </p:sp>
      <p:sp>
        <p:nvSpPr>
          <p:cNvPr id="18" name="Text 15"/>
          <p:cNvSpPr/>
          <p:nvPr/>
        </p:nvSpPr>
        <p:spPr>
          <a:xfrm>
            <a:off x="527687" y="1196479"/>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9" name="Shape 16"/>
          <p:cNvSpPr/>
          <p:nvPr/>
        </p:nvSpPr>
        <p:spPr>
          <a:xfrm>
            <a:off x="527687" y="996455"/>
            <a:ext cx="133350" cy="137160"/>
          </a:xfrm>
          <a:prstGeom prst="ellipse">
            <a:avLst/>
          </a:prstGeom>
          <a:solidFill>
            <a:srgbClr val="FFFFFF"/>
          </a:solidFill>
          <a:ln/>
        </p:spPr>
      </p:sp>
      <p:sp>
        <p:nvSpPr>
          <p:cNvPr id="20" name="Text 17"/>
          <p:cNvSpPr/>
          <p:nvPr/>
        </p:nvSpPr>
        <p:spPr>
          <a:xfrm>
            <a:off x="527687" y="996455"/>
            <a:ext cx="133350" cy="137160"/>
          </a:xfrm>
          <a:prstGeom prst="rect">
            <a:avLst/>
          </a:prstGeom>
          <a:noFill/>
          <a:ln/>
        </p:spPr>
        <p:txBody>
          <a:bodyPr wrap="square" lIns="45720" tIns="91440" rIns="91440" bIns="45720" rtlCol="0" anchor="ctr"/>
          <a:lstStyle/>
          <a:p>
            <a:pPr>
              <a:lnSpc>
                <a:spcPct val="100000"/>
              </a:lnSpc>
            </a:pPr>
            <a:endParaRPr lang="en-US" sz="1600" dirty="0"/>
          </a:p>
        </p:txBody>
      </p:sp>
      <p:pic>
        <p:nvPicPr>
          <p:cNvPr id="21" name="Image 1" descr="https://kimi-img.moonshot.cn/pub/slides/slides_tmpl/image/25-08-27-20:04:34-d2nf8kh8bjvh7rlj0a80.png"/>
          <p:cNvPicPr>
            <a:picLocks noChangeAspect="1"/>
          </p:cNvPicPr>
          <p:nvPr/>
        </p:nvPicPr>
        <p:blipFill>
          <a:blip r:embed="rId4">
            <a:alphaModFix amt="59000"/>
          </a:blip>
          <a:stretch>
            <a:fillRect/>
          </a:stretch>
        </p:blipFill>
        <p:spPr>
          <a:xfrm>
            <a:off x="5131435" y="330200"/>
            <a:ext cx="7048500" cy="6197600"/>
          </a:xfrm>
          <a:prstGeom prst="rect">
            <a:avLst/>
          </a:prstGeom>
        </p:spPr>
      </p:pic>
      <p:pic>
        <p:nvPicPr>
          <p:cNvPr id="22" name="Image 2" descr="https://kimi-img.moonshot.cn/pub/slides/slides_tmpl/image/25-08-27-20:04:33-d2nf8k98bjvh7rlj0a7g.png"/>
          <p:cNvPicPr>
            <a:picLocks noChangeAspect="1"/>
          </p:cNvPicPr>
          <p:nvPr/>
        </p:nvPicPr>
        <p:blipFill>
          <a:blip r:embed="rId5"/>
          <a:stretch>
            <a:fillRect/>
          </a:stretch>
        </p:blipFill>
        <p:spPr>
          <a:xfrm>
            <a:off x="0" y="3797300"/>
            <a:ext cx="5143500" cy="3060700"/>
          </a:xfrm>
          <a:prstGeom prst="rect">
            <a:avLst/>
          </a:prstGeom>
        </p:spPr>
      </p:pic>
      <p:pic>
        <p:nvPicPr>
          <p:cNvPr id="23" name="Image 3" descr="https://kimi-img.moonshot.cn/pub/slides/slides_tmpl/image/25-08-27-20:04:32-d2nf8k18bjvh7rlj0a5g.png"/>
          <p:cNvPicPr>
            <a:picLocks noChangeAspect="1"/>
          </p:cNvPicPr>
          <p:nvPr/>
        </p:nvPicPr>
        <p:blipFill>
          <a:blip r:embed="rId6"/>
          <a:stretch>
            <a:fillRect/>
          </a:stretch>
        </p:blipFill>
        <p:spPr>
          <a:xfrm>
            <a:off x="512445" y="4587240"/>
            <a:ext cx="152400" cy="1524000"/>
          </a:xfrm>
          <a:prstGeom prst="rect">
            <a:avLst/>
          </a:prstGeom>
        </p:spPr>
      </p:pic>
      <p:pic>
        <p:nvPicPr>
          <p:cNvPr id="24" name="Image 4" descr="https://kimi-img.moonshot.cn/pub/slides/slides_tmpl/image/25-08-27-20:04:32-d2nf8k18bjvh7rlj0a60.png"/>
          <p:cNvPicPr>
            <a:picLocks noChangeAspect="1"/>
          </p:cNvPicPr>
          <p:nvPr/>
        </p:nvPicPr>
        <p:blipFill>
          <a:blip r:embed="rId7"/>
          <a:stretch>
            <a:fillRect/>
          </a:stretch>
        </p:blipFill>
        <p:spPr>
          <a:xfrm>
            <a:off x="1311275" y="3907257"/>
            <a:ext cx="1320800" cy="1371600"/>
          </a:xfrm>
          <a:prstGeom prst="rect">
            <a:avLst/>
          </a:prstGeom>
        </p:spPr>
      </p:pic>
      <p:pic>
        <p:nvPicPr>
          <p:cNvPr id="25" name="Image 5" descr="https://kimi-img.moonshot.cn/pub/slides/slides_tmpl/image/25-08-27-20:04:32-d2nf8k18bjvh7rlj0a6g.png"/>
          <p:cNvPicPr>
            <a:picLocks noChangeAspect="1"/>
          </p:cNvPicPr>
          <p:nvPr/>
        </p:nvPicPr>
        <p:blipFill>
          <a:blip r:embed="rId8"/>
          <a:stretch>
            <a:fillRect/>
          </a:stretch>
        </p:blipFill>
        <p:spPr>
          <a:xfrm>
            <a:off x="10570172" y="1111250"/>
            <a:ext cx="983056" cy="907962"/>
          </a:xfrm>
          <a:prstGeom prst="rect">
            <a:avLst/>
          </a:prstGeom>
        </p:spPr>
      </p:pic>
      <p:sp>
        <p:nvSpPr>
          <p:cNvPr id="26" name="Shape 18"/>
          <p:cNvSpPr/>
          <p:nvPr/>
        </p:nvSpPr>
        <p:spPr>
          <a:xfrm>
            <a:off x="1101725" y="3958057"/>
            <a:ext cx="539750" cy="508001"/>
          </a:xfrm>
          <a:prstGeom prst="ellipse">
            <a:avLst/>
          </a:prstGeom>
          <a:solidFill>
            <a:srgbClr val="B2C4FF"/>
          </a:solidFill>
          <a:ln/>
        </p:spPr>
      </p:sp>
      <p:sp>
        <p:nvSpPr>
          <p:cNvPr id="27" name="Text 19"/>
          <p:cNvSpPr/>
          <p:nvPr/>
        </p:nvSpPr>
        <p:spPr>
          <a:xfrm>
            <a:off x="1101725" y="3958057"/>
            <a:ext cx="539750" cy="508001"/>
          </a:xfrm>
          <a:prstGeom prst="rect">
            <a:avLst/>
          </a:prstGeom>
          <a:noFill/>
          <a:ln/>
        </p:spPr>
        <p:txBody>
          <a:bodyPr wrap="square" lIns="45720" tIns="91440" rIns="91440" bIns="45720" rtlCol="0" anchor="ctr"/>
          <a:lstStyle/>
          <a:p>
            <a:pPr>
              <a:lnSpc>
                <a:spcPct val="100000"/>
              </a:lnSpc>
            </a:pPr>
            <a:endParaRPr lang="en-US" sz="1600" dirty="0"/>
          </a:p>
        </p:txBody>
      </p:sp>
      <p:pic>
        <p:nvPicPr>
          <p:cNvPr id="28" name="Image 6" descr="https://kimi-img.moonshot.cn/pub/slides/slides_tmpl/image/25-08-27-20:04:32-d2nf8k18bjvh7rlj0a60.png"/>
          <p:cNvPicPr>
            <a:picLocks noChangeAspect="1"/>
          </p:cNvPicPr>
          <p:nvPr/>
        </p:nvPicPr>
        <p:blipFill>
          <a:blip r:embed="rId7"/>
          <a:stretch>
            <a:fillRect/>
          </a:stretch>
        </p:blipFill>
        <p:spPr>
          <a:xfrm>
            <a:off x="11187651" y="1515914"/>
            <a:ext cx="731154" cy="676035"/>
          </a:xfrm>
          <a:prstGeom prst="rect">
            <a:avLst/>
          </a:prstGeom>
        </p:spPr>
      </p:pic>
    </p:spTree>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name="Slide 7">
    <p:bg>
      <p:bgPr>
        <a:gradFill flip="none" rotWithShape="0">
          <a:gsLst>
            <a:gs pos="0">
              <a:srgbClr val="F2ECD9"/>
            </a:gs>
            <a:gs pos="7000">
              <a:srgbClr val="D8E1FD"/>
            </a:gs>
            <a:gs pos="59000">
              <a:srgbClr val="FFF2C6"/>
            </a:gs>
            <a:gs pos="75000">
              <a:srgbClr val="D8E1FD"/>
            </a:gs>
            <a:gs pos="86000">
              <a:srgbClr val="C7D5FC"/>
            </a:gs>
            <a:gs pos="100000">
              <a:srgbClr val="C7D5FC"/>
            </a:gs>
          </a:gsLst>
          <a:lin ang="2700000" scaled="1"/>
        </a:gradFill>
        <a:effectLst/>
      </p:bgPr>
    </p:bg>
    <p:spTree>
      <p:nvGrpSpPr>
        <p:cNvPr id="1" name=""/>
        <p:cNvGrpSpPr/>
        <p:nvPr/>
      </p:nvGrpSpPr>
      <p:grpSpPr>
        <a:xfrm>
          <a:off x="0" y="0"/>
          <a:ext cx="0" cy="0"/>
          <a:chOff x="0" y="0"/>
          <a:chExt cx="0" cy="0"/>
        </a:xfrm>
      </p:grpSpPr>
      <p:pic>
        <p:nvPicPr>
          <p:cNvPr id="2" name="Image 0" descr="https://kimi-img.moonshot.cn/pub/slides/slides_tmpl/image/25-08-27-20:04:42-d2nf8mh8bjvh7rlj0am0.png"/>
          <p:cNvPicPr>
            <a:picLocks noChangeAspect="1"/>
          </p:cNvPicPr>
          <p:nvPr/>
        </p:nvPicPr>
        <p:blipFill>
          <a:blip r:embed="rId3"/>
          <a:stretch>
            <a:fillRect/>
          </a:stretch>
        </p:blipFill>
        <p:spPr>
          <a:xfrm flipH="1">
            <a:off x="0" y="86155"/>
            <a:ext cx="7806354" cy="6685689"/>
          </a:xfrm>
          <a:prstGeom prst="rect">
            <a:avLst/>
          </a:prstGeom>
        </p:spPr>
      </p:pic>
      <p:sp>
        <p:nvSpPr>
          <p:cNvPr id="3" name="Shape 0"/>
          <p:cNvSpPr/>
          <p:nvPr/>
        </p:nvSpPr>
        <p:spPr>
          <a:xfrm>
            <a:off x="784528" y="292643"/>
            <a:ext cx="133350" cy="137160"/>
          </a:xfrm>
          <a:prstGeom prst="ellipse">
            <a:avLst/>
          </a:prstGeom>
          <a:solidFill>
            <a:srgbClr val="FFFFFF"/>
          </a:solidFill>
          <a:ln/>
        </p:spPr>
      </p:sp>
      <p:sp>
        <p:nvSpPr>
          <p:cNvPr id="4" name="Text 1"/>
          <p:cNvSpPr/>
          <p:nvPr/>
        </p:nvSpPr>
        <p:spPr>
          <a:xfrm>
            <a:off x="784528" y="292643"/>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5" name="Shape 2"/>
          <p:cNvSpPr/>
          <p:nvPr/>
        </p:nvSpPr>
        <p:spPr>
          <a:xfrm>
            <a:off x="984553" y="292643"/>
            <a:ext cx="133350" cy="137160"/>
          </a:xfrm>
          <a:prstGeom prst="ellipse">
            <a:avLst/>
          </a:prstGeom>
          <a:solidFill>
            <a:srgbClr val="FFFFFF"/>
          </a:solidFill>
          <a:ln/>
        </p:spPr>
      </p:sp>
      <p:sp>
        <p:nvSpPr>
          <p:cNvPr id="6" name="Text 3"/>
          <p:cNvSpPr/>
          <p:nvPr/>
        </p:nvSpPr>
        <p:spPr>
          <a:xfrm>
            <a:off x="984553" y="292643"/>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7" name="Shape 4"/>
          <p:cNvSpPr/>
          <p:nvPr/>
        </p:nvSpPr>
        <p:spPr>
          <a:xfrm>
            <a:off x="1184578" y="292643"/>
            <a:ext cx="133350" cy="137160"/>
          </a:xfrm>
          <a:prstGeom prst="ellipse">
            <a:avLst/>
          </a:prstGeom>
          <a:solidFill>
            <a:srgbClr val="FFFFFF"/>
          </a:solidFill>
          <a:ln/>
        </p:spPr>
      </p:sp>
      <p:sp>
        <p:nvSpPr>
          <p:cNvPr id="8" name="Text 5"/>
          <p:cNvSpPr/>
          <p:nvPr/>
        </p:nvSpPr>
        <p:spPr>
          <a:xfrm>
            <a:off x="1184578" y="292643"/>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9" name="Shape 6"/>
          <p:cNvSpPr/>
          <p:nvPr/>
        </p:nvSpPr>
        <p:spPr>
          <a:xfrm>
            <a:off x="1384603" y="292643"/>
            <a:ext cx="133350" cy="137160"/>
          </a:xfrm>
          <a:prstGeom prst="ellipse">
            <a:avLst/>
          </a:prstGeom>
          <a:solidFill>
            <a:srgbClr val="FFFFFF"/>
          </a:solidFill>
          <a:ln/>
        </p:spPr>
      </p:sp>
      <p:sp>
        <p:nvSpPr>
          <p:cNvPr id="10" name="Text 7"/>
          <p:cNvSpPr/>
          <p:nvPr/>
        </p:nvSpPr>
        <p:spPr>
          <a:xfrm>
            <a:off x="1384603" y="292643"/>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1" name="Shape 8"/>
          <p:cNvSpPr/>
          <p:nvPr/>
        </p:nvSpPr>
        <p:spPr>
          <a:xfrm>
            <a:off x="581166" y="1033166"/>
            <a:ext cx="133350" cy="137160"/>
          </a:xfrm>
          <a:prstGeom prst="ellipse">
            <a:avLst/>
          </a:prstGeom>
          <a:solidFill>
            <a:srgbClr val="FFFFFF"/>
          </a:solidFill>
          <a:ln/>
        </p:spPr>
      </p:sp>
      <p:sp>
        <p:nvSpPr>
          <p:cNvPr id="12" name="Text 9"/>
          <p:cNvSpPr/>
          <p:nvPr/>
        </p:nvSpPr>
        <p:spPr>
          <a:xfrm>
            <a:off x="581166" y="1033166"/>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3" name="Shape 10"/>
          <p:cNvSpPr/>
          <p:nvPr/>
        </p:nvSpPr>
        <p:spPr>
          <a:xfrm>
            <a:off x="581166" y="833141"/>
            <a:ext cx="133350" cy="137160"/>
          </a:xfrm>
          <a:prstGeom prst="ellipse">
            <a:avLst/>
          </a:prstGeom>
          <a:solidFill>
            <a:srgbClr val="FFFFFF"/>
          </a:solidFill>
          <a:ln/>
        </p:spPr>
      </p:sp>
      <p:sp>
        <p:nvSpPr>
          <p:cNvPr id="14" name="Text 11"/>
          <p:cNvSpPr/>
          <p:nvPr/>
        </p:nvSpPr>
        <p:spPr>
          <a:xfrm>
            <a:off x="581166" y="833141"/>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5" name="Shape 12"/>
          <p:cNvSpPr/>
          <p:nvPr/>
        </p:nvSpPr>
        <p:spPr>
          <a:xfrm>
            <a:off x="581166" y="633116"/>
            <a:ext cx="133350" cy="137160"/>
          </a:xfrm>
          <a:prstGeom prst="ellipse">
            <a:avLst/>
          </a:prstGeom>
          <a:solidFill>
            <a:srgbClr val="FFFFFF"/>
          </a:solidFill>
          <a:ln/>
        </p:spPr>
      </p:sp>
      <p:sp>
        <p:nvSpPr>
          <p:cNvPr id="16" name="Text 13"/>
          <p:cNvSpPr/>
          <p:nvPr/>
        </p:nvSpPr>
        <p:spPr>
          <a:xfrm>
            <a:off x="581166" y="633116"/>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7" name="Shape 14"/>
          <p:cNvSpPr/>
          <p:nvPr/>
        </p:nvSpPr>
        <p:spPr>
          <a:xfrm>
            <a:off x="581166" y="433092"/>
            <a:ext cx="133350" cy="137160"/>
          </a:xfrm>
          <a:prstGeom prst="ellipse">
            <a:avLst/>
          </a:prstGeom>
          <a:solidFill>
            <a:srgbClr val="FFFFFF"/>
          </a:solidFill>
          <a:ln/>
        </p:spPr>
      </p:sp>
      <p:sp>
        <p:nvSpPr>
          <p:cNvPr id="18" name="Text 15"/>
          <p:cNvSpPr/>
          <p:nvPr/>
        </p:nvSpPr>
        <p:spPr>
          <a:xfrm>
            <a:off x="581166" y="433092"/>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9" name="Text 16"/>
          <p:cNvSpPr/>
          <p:nvPr/>
        </p:nvSpPr>
        <p:spPr>
          <a:xfrm>
            <a:off x="850900" y="546100"/>
            <a:ext cx="5697220" cy="1950085"/>
          </a:xfrm>
          <a:prstGeom prst="rect">
            <a:avLst/>
          </a:prstGeom>
          <a:noFill/>
          <a:ln/>
        </p:spPr>
        <p:txBody>
          <a:bodyPr wrap="square" lIns="91440" tIns="45720" rIns="91440" bIns="45720" rtlCol="0" anchor="t"/>
          <a:lstStyle/>
          <a:p>
            <a:pPr algn="just">
              <a:lnSpc>
                <a:spcPct val="100000"/>
              </a:lnSpc>
            </a:pPr>
            <a:r>
              <a:rPr lang="en-US" sz="2400" dirty="0">
                <a:solidFill>
                  <a:srgbClr val="606C9A"/>
                </a:solidFill>
                <a:latin typeface="MiSans" pitchFamily="34" charset="0"/>
                <a:ea typeface="MiSans" pitchFamily="34" charset="-122"/>
                <a:cs typeface="MiSans" pitchFamily="34" charset="-120"/>
              </a:rPr>
              <a:t>Post Model with Media</a:t>
            </a:r>
            <a:endParaRPr lang="en-US" sz="1600" dirty="0"/>
          </a:p>
        </p:txBody>
      </p:sp>
      <p:sp>
        <p:nvSpPr>
          <p:cNvPr id="20" name="Shape 17"/>
          <p:cNvSpPr/>
          <p:nvPr/>
        </p:nvSpPr>
        <p:spPr>
          <a:xfrm>
            <a:off x="736801" y="2077016"/>
            <a:ext cx="228803" cy="212992"/>
          </a:xfrm>
          <a:prstGeom prst="ellipse">
            <a:avLst/>
          </a:prstGeom>
          <a:solidFill>
            <a:srgbClr val="000000">
              <a:alpha val="0"/>
            </a:srgbClr>
          </a:solidFill>
          <a:ln w="41275">
            <a:solidFill>
              <a:srgbClr val="FFFFFF"/>
            </a:solidFill>
            <a:prstDash val="solid"/>
          </a:ln>
        </p:spPr>
      </p:sp>
      <p:sp>
        <p:nvSpPr>
          <p:cNvPr id="21" name="Text 18"/>
          <p:cNvSpPr/>
          <p:nvPr/>
        </p:nvSpPr>
        <p:spPr>
          <a:xfrm>
            <a:off x="736801" y="2077016"/>
            <a:ext cx="228803" cy="212992"/>
          </a:xfrm>
          <a:prstGeom prst="rect">
            <a:avLst/>
          </a:prstGeom>
          <a:noFill/>
          <a:ln/>
        </p:spPr>
        <p:txBody>
          <a:bodyPr wrap="square" lIns="45720" tIns="91440" rIns="91440" bIns="45720" rtlCol="0" anchor="ctr"/>
          <a:lstStyle/>
          <a:p>
            <a:pPr>
              <a:lnSpc>
                <a:spcPct val="100000"/>
              </a:lnSpc>
            </a:pPr>
            <a:endParaRPr lang="en-US" sz="1600" dirty="0"/>
          </a:p>
        </p:txBody>
      </p:sp>
      <p:sp>
        <p:nvSpPr>
          <p:cNvPr id="22" name="Shape 19"/>
          <p:cNvSpPr/>
          <p:nvPr/>
        </p:nvSpPr>
        <p:spPr>
          <a:xfrm>
            <a:off x="813200" y="2117554"/>
            <a:ext cx="137562" cy="131914"/>
          </a:xfrm>
          <a:prstGeom prst="ellipse">
            <a:avLst/>
          </a:prstGeom>
          <a:solidFill>
            <a:srgbClr val="C1CEF6"/>
          </a:solidFill>
          <a:ln/>
        </p:spPr>
      </p:sp>
      <p:sp>
        <p:nvSpPr>
          <p:cNvPr id="23" name="Text 20"/>
          <p:cNvSpPr/>
          <p:nvPr/>
        </p:nvSpPr>
        <p:spPr>
          <a:xfrm>
            <a:off x="813200" y="2117554"/>
            <a:ext cx="137562" cy="131914"/>
          </a:xfrm>
          <a:prstGeom prst="rect">
            <a:avLst/>
          </a:prstGeom>
          <a:noFill/>
          <a:ln/>
        </p:spPr>
        <p:txBody>
          <a:bodyPr wrap="square" lIns="45720" tIns="91440" rIns="91440" bIns="45720" rtlCol="0" anchor="ctr"/>
          <a:lstStyle/>
          <a:p>
            <a:pPr>
              <a:lnSpc>
                <a:spcPct val="100000"/>
              </a:lnSpc>
            </a:pPr>
            <a:endParaRPr lang="en-US" sz="1600" dirty="0"/>
          </a:p>
        </p:txBody>
      </p:sp>
      <p:sp>
        <p:nvSpPr>
          <p:cNvPr id="24" name="Shape 21"/>
          <p:cNvSpPr/>
          <p:nvPr/>
        </p:nvSpPr>
        <p:spPr>
          <a:xfrm>
            <a:off x="6600474" y="970939"/>
            <a:ext cx="228803" cy="212992"/>
          </a:xfrm>
          <a:prstGeom prst="ellipse">
            <a:avLst/>
          </a:prstGeom>
          <a:solidFill>
            <a:srgbClr val="000000">
              <a:alpha val="0"/>
            </a:srgbClr>
          </a:solidFill>
          <a:ln w="41275">
            <a:solidFill>
              <a:srgbClr val="FFFFFF"/>
            </a:solidFill>
            <a:prstDash val="solid"/>
          </a:ln>
        </p:spPr>
      </p:sp>
      <p:sp>
        <p:nvSpPr>
          <p:cNvPr id="25" name="Text 22"/>
          <p:cNvSpPr/>
          <p:nvPr/>
        </p:nvSpPr>
        <p:spPr>
          <a:xfrm>
            <a:off x="6600474" y="970939"/>
            <a:ext cx="228803" cy="212992"/>
          </a:xfrm>
          <a:prstGeom prst="rect">
            <a:avLst/>
          </a:prstGeom>
          <a:noFill/>
          <a:ln/>
        </p:spPr>
        <p:txBody>
          <a:bodyPr wrap="square" lIns="45720" tIns="91440" rIns="91440" bIns="45720" rtlCol="0" anchor="ctr"/>
          <a:lstStyle/>
          <a:p>
            <a:pPr>
              <a:lnSpc>
                <a:spcPct val="100000"/>
              </a:lnSpc>
            </a:pPr>
            <a:endParaRPr lang="en-US" sz="1600" dirty="0"/>
          </a:p>
        </p:txBody>
      </p:sp>
      <p:sp>
        <p:nvSpPr>
          <p:cNvPr id="26" name="Shape 23"/>
          <p:cNvSpPr/>
          <p:nvPr/>
        </p:nvSpPr>
        <p:spPr>
          <a:xfrm>
            <a:off x="6676873" y="1011477"/>
            <a:ext cx="137562" cy="131914"/>
          </a:xfrm>
          <a:prstGeom prst="ellipse">
            <a:avLst/>
          </a:prstGeom>
          <a:solidFill>
            <a:srgbClr val="C1CEF6"/>
          </a:solidFill>
          <a:ln/>
        </p:spPr>
      </p:sp>
      <p:sp>
        <p:nvSpPr>
          <p:cNvPr id="27" name="Text 24"/>
          <p:cNvSpPr/>
          <p:nvPr/>
        </p:nvSpPr>
        <p:spPr>
          <a:xfrm>
            <a:off x="6676873" y="1011477"/>
            <a:ext cx="137562" cy="131914"/>
          </a:xfrm>
          <a:prstGeom prst="rect">
            <a:avLst/>
          </a:prstGeom>
          <a:noFill/>
          <a:ln/>
        </p:spPr>
        <p:txBody>
          <a:bodyPr wrap="square" lIns="45720" tIns="91440" rIns="91440" bIns="45720" rtlCol="0" anchor="ctr"/>
          <a:lstStyle/>
          <a:p>
            <a:pPr>
              <a:lnSpc>
                <a:spcPct val="100000"/>
              </a:lnSpc>
            </a:pPr>
            <a:endParaRPr lang="en-US" sz="1600" dirty="0"/>
          </a:p>
        </p:txBody>
      </p:sp>
      <p:pic>
        <p:nvPicPr>
          <p:cNvPr id="28" name="Image 1" descr="https://kimi-img.moonshot.cn/pub/slides/slides_tmpl/image/25-08-27-20:04:47-d2nf8np8bjvh7rlj0b1g.jpeg"/>
          <p:cNvPicPr>
            <a:picLocks noChangeAspect="1"/>
          </p:cNvPicPr>
          <p:nvPr/>
        </p:nvPicPr>
        <p:blipFill>
          <a:blip r:embed="rId4"/>
          <a:stretch>
            <a:fillRect/>
          </a:stretch>
        </p:blipFill>
        <p:spPr>
          <a:xfrm>
            <a:off x="851203" y="3960796"/>
            <a:ext cx="5289402" cy="2986063"/>
          </a:xfrm>
          <a:prstGeom prst="rect">
            <a:avLst/>
          </a:prstGeom>
        </p:spPr>
      </p:pic>
      <p:sp>
        <p:nvSpPr>
          <p:cNvPr id="29" name="Shape 25"/>
          <p:cNvSpPr/>
          <p:nvPr/>
        </p:nvSpPr>
        <p:spPr>
          <a:xfrm>
            <a:off x="6600474" y="2929871"/>
            <a:ext cx="228803" cy="212992"/>
          </a:xfrm>
          <a:prstGeom prst="ellipse">
            <a:avLst/>
          </a:prstGeom>
          <a:solidFill>
            <a:srgbClr val="000000">
              <a:alpha val="0"/>
            </a:srgbClr>
          </a:solidFill>
          <a:ln w="41275">
            <a:solidFill>
              <a:srgbClr val="FFFFFF"/>
            </a:solidFill>
            <a:prstDash val="solid"/>
          </a:ln>
        </p:spPr>
      </p:sp>
      <p:sp>
        <p:nvSpPr>
          <p:cNvPr id="30" name="Text 26"/>
          <p:cNvSpPr/>
          <p:nvPr/>
        </p:nvSpPr>
        <p:spPr>
          <a:xfrm>
            <a:off x="6600474" y="2929871"/>
            <a:ext cx="228803" cy="212992"/>
          </a:xfrm>
          <a:prstGeom prst="rect">
            <a:avLst/>
          </a:prstGeom>
          <a:noFill/>
          <a:ln/>
        </p:spPr>
        <p:txBody>
          <a:bodyPr wrap="square" lIns="45720" tIns="91440" rIns="91440" bIns="45720" rtlCol="0" anchor="ctr"/>
          <a:lstStyle/>
          <a:p>
            <a:pPr>
              <a:lnSpc>
                <a:spcPct val="100000"/>
              </a:lnSpc>
            </a:pPr>
            <a:endParaRPr lang="en-US" sz="1600" dirty="0"/>
          </a:p>
        </p:txBody>
      </p:sp>
      <p:sp>
        <p:nvSpPr>
          <p:cNvPr id="31" name="Shape 27"/>
          <p:cNvSpPr/>
          <p:nvPr/>
        </p:nvSpPr>
        <p:spPr>
          <a:xfrm>
            <a:off x="6676873" y="2970409"/>
            <a:ext cx="137562" cy="131914"/>
          </a:xfrm>
          <a:prstGeom prst="ellipse">
            <a:avLst/>
          </a:prstGeom>
          <a:solidFill>
            <a:srgbClr val="C1CEF6"/>
          </a:solidFill>
          <a:ln/>
        </p:spPr>
      </p:sp>
      <p:sp>
        <p:nvSpPr>
          <p:cNvPr id="32" name="Text 28"/>
          <p:cNvSpPr/>
          <p:nvPr/>
        </p:nvSpPr>
        <p:spPr>
          <a:xfrm>
            <a:off x="6676873" y="2970409"/>
            <a:ext cx="137562" cy="131914"/>
          </a:xfrm>
          <a:prstGeom prst="rect">
            <a:avLst/>
          </a:prstGeom>
          <a:noFill/>
          <a:ln/>
        </p:spPr>
        <p:txBody>
          <a:bodyPr wrap="square" lIns="45720" tIns="91440" rIns="91440" bIns="45720" rtlCol="0" anchor="ctr"/>
          <a:lstStyle/>
          <a:p>
            <a:pPr>
              <a:lnSpc>
                <a:spcPct val="100000"/>
              </a:lnSpc>
            </a:pPr>
            <a:endParaRPr lang="en-US" sz="1600" dirty="0"/>
          </a:p>
        </p:txBody>
      </p:sp>
      <p:sp>
        <p:nvSpPr>
          <p:cNvPr id="33" name="Shape 29"/>
          <p:cNvSpPr/>
          <p:nvPr/>
        </p:nvSpPr>
        <p:spPr>
          <a:xfrm>
            <a:off x="6600474" y="4814776"/>
            <a:ext cx="228803" cy="212992"/>
          </a:xfrm>
          <a:prstGeom prst="ellipse">
            <a:avLst/>
          </a:prstGeom>
          <a:solidFill>
            <a:srgbClr val="000000">
              <a:alpha val="0"/>
            </a:srgbClr>
          </a:solidFill>
          <a:ln w="41275">
            <a:solidFill>
              <a:srgbClr val="FFFFFF"/>
            </a:solidFill>
            <a:prstDash val="solid"/>
          </a:ln>
        </p:spPr>
      </p:sp>
      <p:sp>
        <p:nvSpPr>
          <p:cNvPr id="34" name="Text 30"/>
          <p:cNvSpPr/>
          <p:nvPr/>
        </p:nvSpPr>
        <p:spPr>
          <a:xfrm>
            <a:off x="6600474" y="4814776"/>
            <a:ext cx="228803" cy="212992"/>
          </a:xfrm>
          <a:prstGeom prst="rect">
            <a:avLst/>
          </a:prstGeom>
          <a:noFill/>
          <a:ln/>
        </p:spPr>
        <p:txBody>
          <a:bodyPr wrap="square" lIns="45720" tIns="91440" rIns="91440" bIns="45720" rtlCol="0" anchor="ctr"/>
          <a:lstStyle/>
          <a:p>
            <a:pPr>
              <a:lnSpc>
                <a:spcPct val="100000"/>
              </a:lnSpc>
            </a:pPr>
            <a:endParaRPr lang="en-US" sz="1600" dirty="0"/>
          </a:p>
        </p:txBody>
      </p:sp>
      <p:sp>
        <p:nvSpPr>
          <p:cNvPr id="35" name="Shape 31"/>
          <p:cNvSpPr/>
          <p:nvPr/>
        </p:nvSpPr>
        <p:spPr>
          <a:xfrm>
            <a:off x="6676873" y="4855314"/>
            <a:ext cx="137562" cy="131914"/>
          </a:xfrm>
          <a:prstGeom prst="ellipse">
            <a:avLst/>
          </a:prstGeom>
          <a:solidFill>
            <a:srgbClr val="C1CEF6"/>
          </a:solidFill>
          <a:ln/>
        </p:spPr>
      </p:sp>
      <p:sp>
        <p:nvSpPr>
          <p:cNvPr id="36" name="Text 32"/>
          <p:cNvSpPr/>
          <p:nvPr/>
        </p:nvSpPr>
        <p:spPr>
          <a:xfrm>
            <a:off x="6676873" y="4855314"/>
            <a:ext cx="137562" cy="131914"/>
          </a:xfrm>
          <a:prstGeom prst="rect">
            <a:avLst/>
          </a:prstGeom>
          <a:noFill/>
          <a:ln/>
        </p:spPr>
        <p:txBody>
          <a:bodyPr wrap="square" lIns="45720" tIns="91440" rIns="91440" bIns="45720" rtlCol="0" anchor="ctr"/>
          <a:lstStyle/>
          <a:p>
            <a:pPr>
              <a:lnSpc>
                <a:spcPct val="100000"/>
              </a:lnSpc>
            </a:pPr>
            <a:endParaRPr lang="en-US" sz="1600" dirty="0"/>
          </a:p>
        </p:txBody>
      </p:sp>
      <p:sp>
        <p:nvSpPr>
          <p:cNvPr id="37" name="Text 33"/>
          <p:cNvSpPr/>
          <p:nvPr/>
        </p:nvSpPr>
        <p:spPr>
          <a:xfrm>
            <a:off x="1042003" y="2010460"/>
            <a:ext cx="5053997" cy="284559"/>
          </a:xfrm>
          <a:prstGeom prst="rect">
            <a:avLst/>
          </a:prstGeom>
          <a:noFill/>
          <a:ln/>
        </p:spPr>
        <p:txBody>
          <a:bodyPr wrap="square" lIns="91440" tIns="45720" rIns="91440" bIns="45720" rtlCol="0" anchor="ctr">
            <a:spAutoFit/>
          </a:bodyPr>
          <a:lstStyle/>
          <a:p>
            <a:pPr algn="just">
              <a:lnSpc>
                <a:spcPct val="100000"/>
              </a:lnSpc>
            </a:pPr>
            <a:r>
              <a:rPr lang="en-US" sz="1800" dirty="0">
                <a:solidFill>
                  <a:srgbClr val="606C9A"/>
                </a:solidFill>
                <a:latin typeface="MiSans" pitchFamily="34" charset="0"/>
                <a:ea typeface="MiSans" pitchFamily="34" charset="-122"/>
                <a:cs typeface="MiSans" pitchFamily="34" charset="-120"/>
              </a:rPr>
              <a:t>Create the Post Model</a:t>
            </a:r>
            <a:endParaRPr lang="en-US" sz="1600" dirty="0"/>
          </a:p>
        </p:txBody>
      </p:sp>
      <p:sp>
        <p:nvSpPr>
          <p:cNvPr id="38" name="Text 34"/>
          <p:cNvSpPr/>
          <p:nvPr/>
        </p:nvSpPr>
        <p:spPr>
          <a:xfrm>
            <a:off x="851203" y="2423303"/>
            <a:ext cx="5289402" cy="765175"/>
          </a:xfrm>
          <a:prstGeom prst="rect">
            <a:avLst/>
          </a:prstGeom>
          <a:noFill/>
          <a:ln/>
        </p:spPr>
        <p:txBody>
          <a:bodyPr wrap="square" lIns="91440" tIns="45720" rIns="91440" bIns="45720" rtlCol="0" anchor="t">
            <a:spAutoFit/>
          </a:bodyPr>
          <a:lstStyle/>
          <a:p>
            <a:pPr>
              <a:lnSpc>
                <a:spcPct val="100000"/>
              </a:lnSpc>
            </a:pPr>
            <a:r>
              <a:rPr lang="en-US" sz="1400" dirty="0">
                <a:solidFill>
                  <a:srgbClr val="606C9A"/>
                </a:solidFill>
                <a:latin typeface="MiSans" pitchFamily="34" charset="0"/>
                <a:ea typeface="MiSans" pitchFamily="34" charset="-122"/>
                <a:cs typeface="MiSans" pitchFamily="34" charset="-120"/>
              </a:rPr>
              <a:t>Define the Post model with fields such as title, content, image, and author. Use ForeignKey to link the author to the User model, ensuring each post is associated with a specific user.</a:t>
            </a:r>
            <a:endParaRPr lang="en-US" sz="1600" dirty="0"/>
          </a:p>
        </p:txBody>
      </p:sp>
      <p:sp>
        <p:nvSpPr>
          <p:cNvPr id="39" name="Text 35"/>
          <p:cNvSpPr/>
          <p:nvPr/>
        </p:nvSpPr>
        <p:spPr>
          <a:xfrm>
            <a:off x="7059330" y="903627"/>
            <a:ext cx="4281467" cy="284559"/>
          </a:xfrm>
          <a:prstGeom prst="rect">
            <a:avLst/>
          </a:prstGeom>
          <a:noFill/>
          <a:ln/>
        </p:spPr>
        <p:txBody>
          <a:bodyPr wrap="square" lIns="91440" tIns="45720" rIns="91440" bIns="45720" rtlCol="0" anchor="ctr">
            <a:spAutoFit/>
          </a:bodyPr>
          <a:lstStyle/>
          <a:p>
            <a:pPr algn="just">
              <a:lnSpc>
                <a:spcPct val="100000"/>
              </a:lnSpc>
            </a:pPr>
            <a:r>
              <a:rPr lang="en-US" sz="1800" dirty="0">
                <a:solidFill>
                  <a:srgbClr val="606C9A"/>
                </a:solidFill>
                <a:latin typeface="MiSans" pitchFamily="34" charset="0"/>
                <a:ea typeface="MiSans" pitchFamily="34" charset="-122"/>
                <a:cs typeface="MiSans" pitchFamily="34" charset="-120"/>
              </a:rPr>
              <a:t>Add Image Uploads</a:t>
            </a:r>
            <a:endParaRPr lang="en-US" sz="1600" dirty="0"/>
          </a:p>
        </p:txBody>
      </p:sp>
      <p:sp>
        <p:nvSpPr>
          <p:cNvPr id="40" name="Text 36"/>
          <p:cNvSpPr/>
          <p:nvPr/>
        </p:nvSpPr>
        <p:spPr>
          <a:xfrm>
            <a:off x="7096125" y="1260475"/>
            <a:ext cx="4481195" cy="1027509"/>
          </a:xfrm>
          <a:prstGeom prst="rect">
            <a:avLst/>
          </a:prstGeom>
          <a:noFill/>
          <a:ln/>
        </p:spPr>
        <p:txBody>
          <a:bodyPr wrap="square" lIns="91440" tIns="45720" rIns="91440" bIns="45720" rtlCol="0" anchor="t">
            <a:spAutoFit/>
          </a:bodyPr>
          <a:lstStyle/>
          <a:p>
            <a:pPr>
              <a:lnSpc>
                <a:spcPct val="100000"/>
              </a:lnSpc>
            </a:pPr>
            <a:r>
              <a:rPr lang="en-US" sz="1400" dirty="0">
                <a:solidFill>
                  <a:srgbClr val="606C9A"/>
                </a:solidFill>
                <a:latin typeface="MiSans" pitchFamily="34" charset="0"/>
                <a:ea typeface="MiSans" pitchFamily="34" charset="-122"/>
                <a:cs typeface="MiSans" pitchFamily="34" charset="-120"/>
              </a:rPr>
              <a:t>Include an ImageField in the Post model with upload_to='posts/'. This allows users to upload images for their posts, which will be stored in a dedicated directory.</a:t>
            </a:r>
            <a:endParaRPr lang="en-US" sz="1600" dirty="0"/>
          </a:p>
        </p:txBody>
      </p:sp>
      <p:sp>
        <p:nvSpPr>
          <p:cNvPr id="41" name="Text 37"/>
          <p:cNvSpPr/>
          <p:nvPr/>
        </p:nvSpPr>
        <p:spPr>
          <a:xfrm>
            <a:off x="7059330" y="2862559"/>
            <a:ext cx="4281467" cy="284559"/>
          </a:xfrm>
          <a:prstGeom prst="rect">
            <a:avLst/>
          </a:prstGeom>
          <a:noFill/>
          <a:ln/>
        </p:spPr>
        <p:txBody>
          <a:bodyPr wrap="square" lIns="91440" tIns="45720" rIns="91440" bIns="45720" rtlCol="0" anchor="ctr">
            <a:spAutoFit/>
          </a:bodyPr>
          <a:lstStyle/>
          <a:p>
            <a:pPr algn="just">
              <a:lnSpc>
                <a:spcPct val="100000"/>
              </a:lnSpc>
            </a:pPr>
            <a:r>
              <a:rPr lang="en-US" sz="1800" dirty="0">
                <a:solidFill>
                  <a:srgbClr val="606C9A"/>
                </a:solidFill>
                <a:latin typeface="MiSans" pitchFamily="34" charset="0"/>
                <a:ea typeface="MiSans" pitchFamily="34" charset="-122"/>
                <a:cs typeface="MiSans" pitchFamily="34" charset="-120"/>
              </a:rPr>
              <a:t>Migrate the Model</a:t>
            </a:r>
            <a:endParaRPr lang="en-US" sz="1600" dirty="0"/>
          </a:p>
        </p:txBody>
      </p:sp>
      <p:sp>
        <p:nvSpPr>
          <p:cNvPr id="42" name="Text 38"/>
          <p:cNvSpPr/>
          <p:nvPr/>
        </p:nvSpPr>
        <p:spPr>
          <a:xfrm>
            <a:off x="7096125" y="3219450"/>
            <a:ext cx="4481195" cy="1027509"/>
          </a:xfrm>
          <a:prstGeom prst="rect">
            <a:avLst/>
          </a:prstGeom>
          <a:noFill/>
          <a:ln/>
        </p:spPr>
        <p:txBody>
          <a:bodyPr wrap="square" lIns="91440" tIns="45720" rIns="91440" bIns="45720" rtlCol="0" anchor="t">
            <a:spAutoFit/>
          </a:bodyPr>
          <a:lstStyle/>
          <a:p>
            <a:pPr>
              <a:lnSpc>
                <a:spcPct val="100000"/>
              </a:lnSpc>
            </a:pPr>
            <a:r>
              <a:rPr lang="en-US" sz="1400" dirty="0">
                <a:solidFill>
                  <a:srgbClr val="606C9A"/>
                </a:solidFill>
                <a:latin typeface="MiSans" pitchFamily="34" charset="0"/>
                <a:ea typeface="MiSans" pitchFamily="34" charset="-122"/>
                <a:cs typeface="MiSans" pitchFamily="34" charset="-120"/>
              </a:rPr>
              <a:t>Run makemigrations and migrate to create the Post table in the database. Ensure learners understand how to handle migrations and database schema changes.</a:t>
            </a:r>
            <a:endParaRPr lang="en-US" sz="1600" dirty="0"/>
          </a:p>
        </p:txBody>
      </p:sp>
      <p:sp>
        <p:nvSpPr>
          <p:cNvPr id="43" name="Text 39"/>
          <p:cNvSpPr/>
          <p:nvPr/>
        </p:nvSpPr>
        <p:spPr>
          <a:xfrm>
            <a:off x="7059330" y="4747464"/>
            <a:ext cx="4281467" cy="284559"/>
          </a:xfrm>
          <a:prstGeom prst="rect">
            <a:avLst/>
          </a:prstGeom>
          <a:noFill/>
          <a:ln/>
        </p:spPr>
        <p:txBody>
          <a:bodyPr wrap="square" lIns="91440" tIns="45720" rIns="91440" bIns="45720" rtlCol="0" anchor="ctr">
            <a:spAutoFit/>
          </a:bodyPr>
          <a:lstStyle/>
          <a:p>
            <a:pPr algn="just">
              <a:lnSpc>
                <a:spcPct val="100000"/>
              </a:lnSpc>
            </a:pPr>
            <a:r>
              <a:rPr lang="en-US" sz="1800" dirty="0">
                <a:solidFill>
                  <a:srgbClr val="606C9A"/>
                </a:solidFill>
                <a:latin typeface="MiSans" pitchFamily="34" charset="0"/>
                <a:ea typeface="MiSans" pitchFamily="34" charset="-122"/>
                <a:cs typeface="MiSans" pitchFamily="34" charset="-120"/>
              </a:rPr>
              <a:t>Register Model in Admin</a:t>
            </a:r>
            <a:endParaRPr lang="en-US" sz="1600" dirty="0"/>
          </a:p>
        </p:txBody>
      </p:sp>
      <p:sp>
        <p:nvSpPr>
          <p:cNvPr id="44" name="Text 40"/>
          <p:cNvSpPr/>
          <p:nvPr/>
        </p:nvSpPr>
        <p:spPr>
          <a:xfrm>
            <a:off x="7096125" y="5104130"/>
            <a:ext cx="4481195" cy="1027509"/>
          </a:xfrm>
          <a:prstGeom prst="rect">
            <a:avLst/>
          </a:prstGeom>
          <a:noFill/>
          <a:ln/>
        </p:spPr>
        <p:txBody>
          <a:bodyPr wrap="square" lIns="91440" tIns="45720" rIns="91440" bIns="45720" rtlCol="0" anchor="t">
            <a:spAutoFit/>
          </a:bodyPr>
          <a:lstStyle/>
          <a:p>
            <a:pPr>
              <a:lnSpc>
                <a:spcPct val="100000"/>
              </a:lnSpc>
            </a:pPr>
            <a:r>
              <a:rPr lang="en-US" sz="1400" dirty="0">
                <a:solidFill>
                  <a:srgbClr val="606C9A"/>
                </a:solidFill>
                <a:latin typeface="MiSans" pitchFamily="34" charset="0"/>
                <a:ea typeface="MiSans" pitchFamily="34" charset="-122"/>
                <a:cs typeface="MiSans" pitchFamily="34" charset="-120"/>
              </a:rPr>
              <a:t>Register the Post model in the Django admin interface to allow easy management of blog posts. This step ensures that learners can add, edit, and delete posts without writing additional code.</a:t>
            </a:r>
            <a:endParaRPr lang="en-US" sz="1600" dirty="0"/>
          </a:p>
        </p:txBody>
      </p:sp>
    </p:spTree>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name="Slide 8">
    <p:bg>
      <p:bgPr>
        <a:gradFill flip="none" rotWithShape="0">
          <a:gsLst>
            <a:gs pos="0">
              <a:srgbClr val="B2C4FF"/>
            </a:gs>
            <a:gs pos="22000">
              <a:srgbClr val="D8E1FD"/>
            </a:gs>
            <a:gs pos="100000">
              <a:srgbClr val="C7D5FC"/>
            </a:gs>
            <a:gs pos="100000">
              <a:srgbClr val="FFF2C6"/>
            </a:gs>
          </a:gsLst>
          <a:lin ang="2700000" scaled="1"/>
        </a:gradFill>
        <a:effectLst/>
      </p:bgPr>
    </p:bg>
    <p:spTree>
      <p:nvGrpSpPr>
        <p:cNvPr id="1" name=""/>
        <p:cNvGrpSpPr/>
        <p:nvPr/>
      </p:nvGrpSpPr>
      <p:grpSpPr>
        <a:xfrm>
          <a:off x="0" y="0"/>
          <a:ext cx="0" cy="0"/>
          <a:chOff x="0" y="0"/>
          <a:chExt cx="0" cy="0"/>
        </a:xfrm>
      </p:grpSpPr>
      <p:sp>
        <p:nvSpPr>
          <p:cNvPr id="2" name="Shape 0"/>
          <p:cNvSpPr/>
          <p:nvPr/>
        </p:nvSpPr>
        <p:spPr>
          <a:xfrm>
            <a:off x="693644" y="3494807"/>
            <a:ext cx="133350" cy="137160"/>
          </a:xfrm>
          <a:prstGeom prst="ellipse">
            <a:avLst/>
          </a:prstGeom>
          <a:solidFill>
            <a:srgbClr val="FFFFFF"/>
          </a:solidFill>
          <a:ln/>
        </p:spPr>
      </p:sp>
      <p:sp>
        <p:nvSpPr>
          <p:cNvPr id="3" name="Text 1"/>
          <p:cNvSpPr/>
          <p:nvPr/>
        </p:nvSpPr>
        <p:spPr>
          <a:xfrm>
            <a:off x="693644" y="3494807"/>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4" name="Shape 2"/>
          <p:cNvSpPr/>
          <p:nvPr/>
        </p:nvSpPr>
        <p:spPr>
          <a:xfrm>
            <a:off x="893669" y="3494807"/>
            <a:ext cx="133350" cy="137160"/>
          </a:xfrm>
          <a:prstGeom prst="ellipse">
            <a:avLst/>
          </a:prstGeom>
          <a:solidFill>
            <a:srgbClr val="FFFFFF"/>
          </a:solidFill>
          <a:ln/>
        </p:spPr>
      </p:sp>
      <p:sp>
        <p:nvSpPr>
          <p:cNvPr id="5" name="Text 3"/>
          <p:cNvSpPr/>
          <p:nvPr/>
        </p:nvSpPr>
        <p:spPr>
          <a:xfrm>
            <a:off x="893669" y="3494807"/>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6" name="Shape 4"/>
          <p:cNvSpPr/>
          <p:nvPr/>
        </p:nvSpPr>
        <p:spPr>
          <a:xfrm>
            <a:off x="1093694" y="3494807"/>
            <a:ext cx="133350" cy="137160"/>
          </a:xfrm>
          <a:prstGeom prst="ellipse">
            <a:avLst/>
          </a:prstGeom>
          <a:solidFill>
            <a:srgbClr val="FFFFFF"/>
          </a:solidFill>
          <a:ln/>
        </p:spPr>
      </p:sp>
      <p:sp>
        <p:nvSpPr>
          <p:cNvPr id="7" name="Text 5"/>
          <p:cNvSpPr/>
          <p:nvPr/>
        </p:nvSpPr>
        <p:spPr>
          <a:xfrm>
            <a:off x="1093694" y="3494807"/>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8" name="Shape 6"/>
          <p:cNvSpPr/>
          <p:nvPr/>
        </p:nvSpPr>
        <p:spPr>
          <a:xfrm>
            <a:off x="1293719" y="3494807"/>
            <a:ext cx="133350" cy="137160"/>
          </a:xfrm>
          <a:prstGeom prst="ellipse">
            <a:avLst/>
          </a:prstGeom>
          <a:solidFill>
            <a:srgbClr val="FFFFFF"/>
          </a:solidFill>
          <a:ln/>
        </p:spPr>
      </p:sp>
      <p:sp>
        <p:nvSpPr>
          <p:cNvPr id="9" name="Text 7"/>
          <p:cNvSpPr/>
          <p:nvPr/>
        </p:nvSpPr>
        <p:spPr>
          <a:xfrm>
            <a:off x="1293719" y="3494807"/>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0" name="Shape 8"/>
          <p:cNvSpPr/>
          <p:nvPr/>
        </p:nvSpPr>
        <p:spPr>
          <a:xfrm>
            <a:off x="490282" y="4235330"/>
            <a:ext cx="133350" cy="137160"/>
          </a:xfrm>
          <a:prstGeom prst="ellipse">
            <a:avLst/>
          </a:prstGeom>
          <a:solidFill>
            <a:srgbClr val="FFFFFF"/>
          </a:solidFill>
          <a:ln/>
        </p:spPr>
      </p:sp>
      <p:sp>
        <p:nvSpPr>
          <p:cNvPr id="11" name="Text 9"/>
          <p:cNvSpPr/>
          <p:nvPr/>
        </p:nvSpPr>
        <p:spPr>
          <a:xfrm>
            <a:off x="490282" y="4235330"/>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2" name="Shape 10"/>
          <p:cNvSpPr/>
          <p:nvPr/>
        </p:nvSpPr>
        <p:spPr>
          <a:xfrm>
            <a:off x="490282" y="4035305"/>
            <a:ext cx="133350" cy="137160"/>
          </a:xfrm>
          <a:prstGeom prst="ellipse">
            <a:avLst/>
          </a:prstGeom>
          <a:solidFill>
            <a:srgbClr val="FFFFFF"/>
          </a:solidFill>
          <a:ln/>
        </p:spPr>
      </p:sp>
      <p:sp>
        <p:nvSpPr>
          <p:cNvPr id="13" name="Text 11"/>
          <p:cNvSpPr/>
          <p:nvPr/>
        </p:nvSpPr>
        <p:spPr>
          <a:xfrm>
            <a:off x="490282" y="4035305"/>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4" name="Shape 12"/>
          <p:cNvSpPr/>
          <p:nvPr/>
        </p:nvSpPr>
        <p:spPr>
          <a:xfrm>
            <a:off x="490282" y="3835280"/>
            <a:ext cx="133350" cy="137160"/>
          </a:xfrm>
          <a:prstGeom prst="ellipse">
            <a:avLst/>
          </a:prstGeom>
          <a:solidFill>
            <a:srgbClr val="FFFFFF"/>
          </a:solidFill>
          <a:ln/>
        </p:spPr>
      </p:sp>
      <p:sp>
        <p:nvSpPr>
          <p:cNvPr id="15" name="Text 13"/>
          <p:cNvSpPr/>
          <p:nvPr/>
        </p:nvSpPr>
        <p:spPr>
          <a:xfrm>
            <a:off x="490282" y="3835280"/>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6" name="Shape 14"/>
          <p:cNvSpPr/>
          <p:nvPr/>
        </p:nvSpPr>
        <p:spPr>
          <a:xfrm>
            <a:off x="490282" y="3635256"/>
            <a:ext cx="133350" cy="137160"/>
          </a:xfrm>
          <a:prstGeom prst="ellipse">
            <a:avLst/>
          </a:prstGeom>
          <a:solidFill>
            <a:srgbClr val="FFFFFF"/>
          </a:solidFill>
          <a:ln/>
        </p:spPr>
      </p:sp>
      <p:sp>
        <p:nvSpPr>
          <p:cNvPr id="17" name="Text 15"/>
          <p:cNvSpPr/>
          <p:nvPr/>
        </p:nvSpPr>
        <p:spPr>
          <a:xfrm>
            <a:off x="490282" y="3635256"/>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8" name="Text 16"/>
          <p:cNvSpPr/>
          <p:nvPr/>
        </p:nvSpPr>
        <p:spPr>
          <a:xfrm>
            <a:off x="693420" y="3916998"/>
            <a:ext cx="6554470" cy="1076325"/>
          </a:xfrm>
          <a:prstGeom prst="rect">
            <a:avLst/>
          </a:prstGeom>
          <a:noFill/>
          <a:ln/>
        </p:spPr>
        <p:txBody>
          <a:bodyPr wrap="square" lIns="91440" tIns="45720" rIns="91440" bIns="45720" rtlCol="0" anchor="ctr">
            <a:spAutoFit/>
          </a:bodyPr>
          <a:lstStyle/>
          <a:p>
            <a:pPr algn="just">
              <a:lnSpc>
                <a:spcPct val="100000"/>
              </a:lnSpc>
            </a:pPr>
            <a:r>
              <a:rPr lang="en-US" sz="3200" dirty="0">
                <a:solidFill>
                  <a:srgbClr val="606C9A"/>
                </a:solidFill>
                <a:latin typeface="MiSans" pitchFamily="34" charset="0"/>
                <a:ea typeface="MiSans" pitchFamily="34" charset="-122"/>
                <a:cs typeface="MiSans" pitchFamily="34" charset="-120"/>
              </a:rPr>
              <a:t>List View with CBV</a:t>
            </a:r>
            <a:endParaRPr lang="en-US" sz="1600" dirty="0"/>
          </a:p>
        </p:txBody>
      </p:sp>
      <p:sp>
        <p:nvSpPr>
          <p:cNvPr id="19" name="Shape 17"/>
          <p:cNvSpPr/>
          <p:nvPr/>
        </p:nvSpPr>
        <p:spPr>
          <a:xfrm>
            <a:off x="556484" y="4788128"/>
            <a:ext cx="228803" cy="212992"/>
          </a:xfrm>
          <a:prstGeom prst="ellipse">
            <a:avLst/>
          </a:prstGeom>
          <a:solidFill>
            <a:srgbClr val="000000">
              <a:alpha val="0"/>
            </a:srgbClr>
          </a:solidFill>
          <a:ln w="41275">
            <a:solidFill>
              <a:srgbClr val="FFFFFF"/>
            </a:solidFill>
            <a:prstDash val="solid"/>
          </a:ln>
        </p:spPr>
      </p:sp>
      <p:sp>
        <p:nvSpPr>
          <p:cNvPr id="20" name="Text 18"/>
          <p:cNvSpPr/>
          <p:nvPr/>
        </p:nvSpPr>
        <p:spPr>
          <a:xfrm>
            <a:off x="556484" y="4788128"/>
            <a:ext cx="228803" cy="212992"/>
          </a:xfrm>
          <a:prstGeom prst="rect">
            <a:avLst/>
          </a:prstGeom>
          <a:noFill/>
          <a:ln/>
        </p:spPr>
        <p:txBody>
          <a:bodyPr wrap="square" lIns="45720" tIns="91440" rIns="91440" bIns="45720" rtlCol="0" anchor="ctr"/>
          <a:lstStyle/>
          <a:p>
            <a:pPr>
              <a:lnSpc>
                <a:spcPct val="100000"/>
              </a:lnSpc>
            </a:pPr>
            <a:endParaRPr lang="en-US" sz="1600" dirty="0"/>
          </a:p>
        </p:txBody>
      </p:sp>
      <p:sp>
        <p:nvSpPr>
          <p:cNvPr id="21" name="Shape 19"/>
          <p:cNvSpPr/>
          <p:nvPr/>
        </p:nvSpPr>
        <p:spPr>
          <a:xfrm>
            <a:off x="632883" y="4828666"/>
            <a:ext cx="137562" cy="131914"/>
          </a:xfrm>
          <a:prstGeom prst="ellipse">
            <a:avLst/>
          </a:prstGeom>
          <a:solidFill>
            <a:srgbClr val="C1CEF6"/>
          </a:solidFill>
          <a:ln/>
        </p:spPr>
      </p:sp>
      <p:sp>
        <p:nvSpPr>
          <p:cNvPr id="22" name="Text 20"/>
          <p:cNvSpPr/>
          <p:nvPr/>
        </p:nvSpPr>
        <p:spPr>
          <a:xfrm>
            <a:off x="632883" y="4828666"/>
            <a:ext cx="137562" cy="131914"/>
          </a:xfrm>
          <a:prstGeom prst="rect">
            <a:avLst/>
          </a:prstGeom>
          <a:noFill/>
          <a:ln/>
        </p:spPr>
        <p:txBody>
          <a:bodyPr wrap="square" lIns="45720" tIns="91440" rIns="91440" bIns="45720" rtlCol="0" anchor="ctr"/>
          <a:lstStyle/>
          <a:p>
            <a:pPr>
              <a:lnSpc>
                <a:spcPct val="100000"/>
              </a:lnSpc>
            </a:pPr>
            <a:endParaRPr lang="en-US" sz="1600" dirty="0"/>
          </a:p>
        </p:txBody>
      </p:sp>
      <p:pic>
        <p:nvPicPr>
          <p:cNvPr id="23" name="Image 0" descr="https://kimi-img.moonshot.cn/pub/slides/slides_tmpl/image/25-08-27-20:04:35-d2nf8kp8bjvh7rlj0aa0.jpeg"/>
          <p:cNvPicPr>
            <a:picLocks noChangeAspect="1"/>
          </p:cNvPicPr>
          <p:nvPr/>
        </p:nvPicPr>
        <p:blipFill>
          <a:blip r:embed="rId3"/>
          <a:stretch>
            <a:fillRect/>
          </a:stretch>
        </p:blipFill>
        <p:spPr>
          <a:xfrm>
            <a:off x="7536349" y="0"/>
            <a:ext cx="4858280" cy="6858000"/>
          </a:xfrm>
          <a:prstGeom prst="rect">
            <a:avLst/>
          </a:prstGeom>
        </p:spPr>
      </p:pic>
      <p:pic>
        <p:nvPicPr>
          <p:cNvPr id="24" name="Image 1" descr="https://kimi-img.moonshot.cn/pub/slides/slides_tmpl/image/25-08-27-20:04:35-d2nf8kp8bjvh7rlj0aag.jpeg"/>
          <p:cNvPicPr>
            <a:picLocks noChangeAspect="1"/>
          </p:cNvPicPr>
          <p:nvPr/>
        </p:nvPicPr>
        <p:blipFill>
          <a:blip r:embed="rId4"/>
          <a:stretch>
            <a:fillRect/>
          </a:stretch>
        </p:blipFill>
        <p:spPr>
          <a:xfrm>
            <a:off x="421675" y="30052"/>
            <a:ext cx="2304176" cy="3070607"/>
          </a:xfrm>
          <a:prstGeom prst="rect">
            <a:avLst/>
          </a:prstGeom>
        </p:spPr>
      </p:pic>
      <p:pic>
        <p:nvPicPr>
          <p:cNvPr id="25" name="Image 2" descr="https://kimi-img.moonshot.cn/pub/slides/slides_tmpl/image/25-08-27-20:04:36-d2nf8l18bjvh7rlj0ab0.jpeg"/>
          <p:cNvPicPr>
            <a:picLocks noChangeAspect="1"/>
          </p:cNvPicPr>
          <p:nvPr/>
        </p:nvPicPr>
        <p:blipFill>
          <a:blip r:embed="rId5"/>
          <a:stretch>
            <a:fillRect/>
          </a:stretch>
        </p:blipFill>
        <p:spPr>
          <a:xfrm>
            <a:off x="3218950" y="30052"/>
            <a:ext cx="2325494" cy="3100659"/>
          </a:xfrm>
          <a:prstGeom prst="rect">
            <a:avLst/>
          </a:prstGeom>
        </p:spPr>
      </p:pic>
      <p:sp>
        <p:nvSpPr>
          <p:cNvPr id="26" name="Text 21"/>
          <p:cNvSpPr/>
          <p:nvPr/>
        </p:nvSpPr>
        <p:spPr>
          <a:xfrm>
            <a:off x="785287" y="4726116"/>
            <a:ext cx="6463027" cy="677108"/>
          </a:xfrm>
          <a:prstGeom prst="rect">
            <a:avLst/>
          </a:prstGeom>
          <a:noFill/>
          <a:ln/>
        </p:spPr>
        <p:txBody>
          <a:bodyPr wrap="square" lIns="91440" tIns="45720" rIns="91440" bIns="45720" rtlCol="0" anchor="ctr">
            <a:spAutoFit/>
          </a:bodyPr>
          <a:lstStyle/>
          <a:p>
            <a:pPr algn="just">
              <a:lnSpc>
                <a:spcPct val="100000"/>
              </a:lnSpc>
            </a:pPr>
            <a:r>
              <a:rPr lang="en-US" sz="1800" dirty="0">
                <a:solidFill>
                  <a:srgbClr val="606C9A"/>
                </a:solidFill>
                <a:latin typeface="MiSans" pitchFamily="34" charset="0"/>
                <a:ea typeface="MiSans" pitchFamily="34" charset="-122"/>
                <a:cs typeface="MiSans" pitchFamily="34" charset="-120"/>
              </a:rPr>
              <a:t>Implement ListView</a:t>
            </a:r>
            <a:endParaRPr lang="en-US" sz="1600" dirty="0"/>
          </a:p>
        </p:txBody>
      </p:sp>
      <p:sp>
        <p:nvSpPr>
          <p:cNvPr id="27" name="Text 22"/>
          <p:cNvSpPr/>
          <p:nvPr/>
        </p:nvSpPr>
        <p:spPr>
          <a:xfrm>
            <a:off x="497205" y="5126990"/>
            <a:ext cx="6751320" cy="1443355"/>
          </a:xfrm>
          <a:prstGeom prst="rect">
            <a:avLst/>
          </a:prstGeom>
          <a:noFill/>
          <a:ln/>
        </p:spPr>
        <p:txBody>
          <a:bodyPr wrap="square" lIns="91440" tIns="45720" rIns="91440" bIns="45720" rtlCol="0" anchor="ctr"/>
          <a:lstStyle/>
          <a:p>
            <a:pPr>
              <a:lnSpc>
                <a:spcPct val="100000"/>
              </a:lnSpc>
            </a:pPr>
            <a:r>
              <a:rPr lang="en-US" sz="1600" dirty="0">
                <a:solidFill>
                  <a:srgbClr val="606C9A"/>
                </a:solidFill>
                <a:latin typeface="MiSans" pitchFamily="34" charset="0"/>
                <a:ea typeface="MiSans" pitchFamily="34" charset="-122"/>
                <a:cs typeface="MiSans" pitchFamily="34" charset="-120"/>
              </a:rPr>
              <a:t>Use Django's ListView to display a list of blog posts. Set the model to Post, specify the template name, and use context_object_name to pass the queryset to the template for clean and efficient rendering.</a:t>
            </a:r>
            <a:endParaRPr lang="en-US" sz="1600" dirty="0"/>
          </a:p>
        </p:txBody>
      </p:sp>
    </p:spTree>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name="Slide 9">
    <p:bg>
      <p:bgPr>
        <a:gradFill flip="none" rotWithShape="0">
          <a:gsLst>
            <a:gs pos="0">
              <a:srgbClr val="FFF2C6"/>
            </a:gs>
            <a:gs pos="66000">
              <a:srgbClr val="D8E1FD"/>
            </a:gs>
            <a:gs pos="92000">
              <a:srgbClr val="C7D5FC"/>
            </a:gs>
            <a:gs pos="100000">
              <a:srgbClr val="A1D9F1"/>
            </a:gs>
          </a:gsLst>
          <a:lin ang="0" scaled="1"/>
        </a:gradFill>
        <a:effectLst/>
      </p:bgPr>
    </p:bg>
    <p:spTree>
      <p:nvGrpSpPr>
        <p:cNvPr id="1" name=""/>
        <p:cNvGrpSpPr/>
        <p:nvPr/>
      </p:nvGrpSpPr>
      <p:grpSpPr>
        <a:xfrm>
          <a:off x="0" y="0"/>
          <a:ext cx="0" cy="0"/>
          <a:chOff x="0" y="0"/>
          <a:chExt cx="0" cy="0"/>
        </a:xfrm>
      </p:grpSpPr>
      <p:sp>
        <p:nvSpPr>
          <p:cNvPr id="2" name="Shape 0"/>
          <p:cNvSpPr/>
          <p:nvPr/>
        </p:nvSpPr>
        <p:spPr>
          <a:xfrm>
            <a:off x="596084" y="354792"/>
            <a:ext cx="133350" cy="137160"/>
          </a:xfrm>
          <a:prstGeom prst="ellipse">
            <a:avLst/>
          </a:prstGeom>
          <a:solidFill>
            <a:srgbClr val="FFFFFF"/>
          </a:solidFill>
          <a:ln/>
        </p:spPr>
      </p:sp>
      <p:sp>
        <p:nvSpPr>
          <p:cNvPr id="3" name="Text 1"/>
          <p:cNvSpPr/>
          <p:nvPr/>
        </p:nvSpPr>
        <p:spPr>
          <a:xfrm>
            <a:off x="596084" y="354792"/>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4" name="Shape 2"/>
          <p:cNvSpPr/>
          <p:nvPr/>
        </p:nvSpPr>
        <p:spPr>
          <a:xfrm>
            <a:off x="796109" y="354792"/>
            <a:ext cx="133350" cy="137160"/>
          </a:xfrm>
          <a:prstGeom prst="ellipse">
            <a:avLst/>
          </a:prstGeom>
          <a:solidFill>
            <a:srgbClr val="FFFFFF"/>
          </a:solidFill>
          <a:ln/>
        </p:spPr>
      </p:sp>
      <p:sp>
        <p:nvSpPr>
          <p:cNvPr id="5" name="Text 3"/>
          <p:cNvSpPr/>
          <p:nvPr/>
        </p:nvSpPr>
        <p:spPr>
          <a:xfrm>
            <a:off x="796109" y="354792"/>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6" name="Shape 4"/>
          <p:cNvSpPr/>
          <p:nvPr/>
        </p:nvSpPr>
        <p:spPr>
          <a:xfrm>
            <a:off x="996134" y="354792"/>
            <a:ext cx="133350" cy="137160"/>
          </a:xfrm>
          <a:prstGeom prst="ellipse">
            <a:avLst/>
          </a:prstGeom>
          <a:solidFill>
            <a:srgbClr val="FFFFFF"/>
          </a:solidFill>
          <a:ln/>
        </p:spPr>
      </p:sp>
      <p:sp>
        <p:nvSpPr>
          <p:cNvPr id="7" name="Text 5"/>
          <p:cNvSpPr/>
          <p:nvPr/>
        </p:nvSpPr>
        <p:spPr>
          <a:xfrm>
            <a:off x="996134" y="354792"/>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8" name="Shape 6"/>
          <p:cNvSpPr/>
          <p:nvPr/>
        </p:nvSpPr>
        <p:spPr>
          <a:xfrm>
            <a:off x="1196159" y="354792"/>
            <a:ext cx="133350" cy="137160"/>
          </a:xfrm>
          <a:prstGeom prst="ellipse">
            <a:avLst/>
          </a:prstGeom>
          <a:solidFill>
            <a:srgbClr val="FFFFFF"/>
          </a:solidFill>
          <a:ln/>
        </p:spPr>
      </p:sp>
      <p:sp>
        <p:nvSpPr>
          <p:cNvPr id="9" name="Text 7"/>
          <p:cNvSpPr/>
          <p:nvPr/>
        </p:nvSpPr>
        <p:spPr>
          <a:xfrm>
            <a:off x="1196159" y="354792"/>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0" name="Shape 8"/>
          <p:cNvSpPr/>
          <p:nvPr/>
        </p:nvSpPr>
        <p:spPr>
          <a:xfrm>
            <a:off x="392721" y="1095316"/>
            <a:ext cx="133350" cy="137160"/>
          </a:xfrm>
          <a:prstGeom prst="ellipse">
            <a:avLst/>
          </a:prstGeom>
          <a:solidFill>
            <a:srgbClr val="FFFFFF"/>
          </a:solidFill>
          <a:ln/>
        </p:spPr>
      </p:sp>
      <p:sp>
        <p:nvSpPr>
          <p:cNvPr id="11" name="Text 9"/>
          <p:cNvSpPr/>
          <p:nvPr/>
        </p:nvSpPr>
        <p:spPr>
          <a:xfrm>
            <a:off x="392721" y="1095316"/>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2" name="Shape 10"/>
          <p:cNvSpPr/>
          <p:nvPr/>
        </p:nvSpPr>
        <p:spPr>
          <a:xfrm>
            <a:off x="392722" y="895290"/>
            <a:ext cx="133350" cy="137160"/>
          </a:xfrm>
          <a:prstGeom prst="ellipse">
            <a:avLst/>
          </a:prstGeom>
          <a:solidFill>
            <a:srgbClr val="FFFFFF"/>
          </a:solidFill>
          <a:ln/>
        </p:spPr>
      </p:sp>
      <p:sp>
        <p:nvSpPr>
          <p:cNvPr id="13" name="Text 11"/>
          <p:cNvSpPr/>
          <p:nvPr/>
        </p:nvSpPr>
        <p:spPr>
          <a:xfrm>
            <a:off x="392722" y="895290"/>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4" name="Shape 12"/>
          <p:cNvSpPr/>
          <p:nvPr/>
        </p:nvSpPr>
        <p:spPr>
          <a:xfrm>
            <a:off x="392722" y="695265"/>
            <a:ext cx="133350" cy="137160"/>
          </a:xfrm>
          <a:prstGeom prst="ellipse">
            <a:avLst/>
          </a:prstGeom>
          <a:solidFill>
            <a:srgbClr val="FFFFFF"/>
          </a:solidFill>
          <a:ln/>
        </p:spPr>
      </p:sp>
      <p:sp>
        <p:nvSpPr>
          <p:cNvPr id="15" name="Text 13"/>
          <p:cNvSpPr/>
          <p:nvPr/>
        </p:nvSpPr>
        <p:spPr>
          <a:xfrm>
            <a:off x="392722" y="695265"/>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6" name="Shape 14"/>
          <p:cNvSpPr/>
          <p:nvPr/>
        </p:nvSpPr>
        <p:spPr>
          <a:xfrm>
            <a:off x="392722" y="495241"/>
            <a:ext cx="133350" cy="137160"/>
          </a:xfrm>
          <a:prstGeom prst="ellipse">
            <a:avLst/>
          </a:prstGeom>
          <a:solidFill>
            <a:srgbClr val="FFFFFF"/>
          </a:solidFill>
          <a:ln/>
        </p:spPr>
      </p:sp>
      <p:sp>
        <p:nvSpPr>
          <p:cNvPr id="17" name="Text 15"/>
          <p:cNvSpPr/>
          <p:nvPr/>
        </p:nvSpPr>
        <p:spPr>
          <a:xfrm>
            <a:off x="392722" y="495241"/>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8" name="Text 16"/>
          <p:cNvSpPr/>
          <p:nvPr/>
        </p:nvSpPr>
        <p:spPr>
          <a:xfrm>
            <a:off x="662940" y="549275"/>
            <a:ext cx="11036300" cy="1504950"/>
          </a:xfrm>
          <a:prstGeom prst="rect">
            <a:avLst/>
          </a:prstGeom>
          <a:noFill/>
          <a:ln/>
        </p:spPr>
        <p:txBody>
          <a:bodyPr wrap="square" lIns="91440" tIns="45720" rIns="91440" bIns="45720" rtlCol="0" anchor="t"/>
          <a:lstStyle/>
          <a:p>
            <a:pPr algn="just">
              <a:lnSpc>
                <a:spcPct val="100000"/>
              </a:lnSpc>
            </a:pPr>
            <a:r>
              <a:rPr lang="en-US" sz="3200" dirty="0">
                <a:solidFill>
                  <a:srgbClr val="606C9A"/>
                </a:solidFill>
                <a:latin typeface="MiSans" pitchFamily="34" charset="0"/>
                <a:ea typeface="MiSans" pitchFamily="34" charset="-122"/>
                <a:cs typeface="MiSans" pitchFamily="34" charset="-120"/>
              </a:rPr>
              <a:t>Create Update Delete CBVs</a:t>
            </a:r>
            <a:endParaRPr lang="en-US" sz="1600" dirty="0"/>
          </a:p>
        </p:txBody>
      </p:sp>
      <p:sp>
        <p:nvSpPr>
          <p:cNvPr id="19" name="Shape 17"/>
          <p:cNvSpPr/>
          <p:nvPr/>
        </p:nvSpPr>
        <p:spPr>
          <a:xfrm>
            <a:off x="426539" y="1356546"/>
            <a:ext cx="273761" cy="268403"/>
          </a:xfrm>
          <a:prstGeom prst="ellipse">
            <a:avLst/>
          </a:prstGeom>
          <a:solidFill>
            <a:srgbClr val="000000">
              <a:alpha val="0"/>
            </a:srgbClr>
          </a:solidFill>
          <a:ln w="41275">
            <a:solidFill>
              <a:srgbClr val="FFFFFF"/>
            </a:solidFill>
            <a:prstDash val="solid"/>
          </a:ln>
        </p:spPr>
      </p:sp>
      <p:sp>
        <p:nvSpPr>
          <p:cNvPr id="20" name="Text 18"/>
          <p:cNvSpPr/>
          <p:nvPr/>
        </p:nvSpPr>
        <p:spPr>
          <a:xfrm>
            <a:off x="426539" y="1356546"/>
            <a:ext cx="273761" cy="268403"/>
          </a:xfrm>
          <a:prstGeom prst="rect">
            <a:avLst/>
          </a:prstGeom>
          <a:noFill/>
          <a:ln/>
        </p:spPr>
        <p:txBody>
          <a:bodyPr wrap="square" lIns="45720" tIns="91440" rIns="91440" bIns="45720" rtlCol="0" anchor="ctr"/>
          <a:lstStyle/>
          <a:p>
            <a:pPr>
              <a:lnSpc>
                <a:spcPct val="100000"/>
              </a:lnSpc>
            </a:pPr>
            <a:endParaRPr lang="en-US" sz="1600" dirty="0"/>
          </a:p>
        </p:txBody>
      </p:sp>
      <p:sp>
        <p:nvSpPr>
          <p:cNvPr id="21" name="Shape 19"/>
          <p:cNvSpPr/>
          <p:nvPr/>
        </p:nvSpPr>
        <p:spPr>
          <a:xfrm>
            <a:off x="517950" y="1407630"/>
            <a:ext cx="164592" cy="166233"/>
          </a:xfrm>
          <a:prstGeom prst="ellipse">
            <a:avLst/>
          </a:prstGeom>
          <a:solidFill>
            <a:srgbClr val="C1CEF6"/>
          </a:solidFill>
          <a:ln/>
        </p:spPr>
      </p:sp>
      <p:sp>
        <p:nvSpPr>
          <p:cNvPr id="22" name="Text 20"/>
          <p:cNvSpPr/>
          <p:nvPr/>
        </p:nvSpPr>
        <p:spPr>
          <a:xfrm>
            <a:off x="517950" y="1407630"/>
            <a:ext cx="164592" cy="166233"/>
          </a:xfrm>
          <a:prstGeom prst="rect">
            <a:avLst/>
          </a:prstGeom>
          <a:noFill/>
          <a:ln/>
        </p:spPr>
        <p:txBody>
          <a:bodyPr wrap="square" lIns="45720" tIns="91440" rIns="91440" bIns="45720" rtlCol="0" anchor="ctr"/>
          <a:lstStyle/>
          <a:p>
            <a:pPr>
              <a:lnSpc>
                <a:spcPct val="100000"/>
              </a:lnSpc>
            </a:pPr>
            <a:endParaRPr lang="en-US" sz="1600" dirty="0"/>
          </a:p>
        </p:txBody>
      </p:sp>
      <p:pic>
        <p:nvPicPr>
          <p:cNvPr id="23" name="Image 0" descr="https://kimi-img.moonshot.cn/pub/slides/slides_tmpl/image/25-08-27-20:04:39-d2nf8lp8bjvh7rlj0ag0.jpeg"/>
          <p:cNvPicPr>
            <a:picLocks noChangeAspect="1"/>
          </p:cNvPicPr>
          <p:nvPr/>
        </p:nvPicPr>
        <p:blipFill>
          <a:blip r:embed="rId3"/>
          <a:stretch>
            <a:fillRect/>
          </a:stretch>
        </p:blipFill>
        <p:spPr>
          <a:xfrm>
            <a:off x="1161825" y="4640150"/>
            <a:ext cx="4209775" cy="1927662"/>
          </a:xfrm>
          <a:prstGeom prst="rect">
            <a:avLst/>
          </a:prstGeom>
        </p:spPr>
      </p:pic>
      <p:pic>
        <p:nvPicPr>
          <p:cNvPr id="24" name="Image 1" descr="https://kimi-img.moonshot.cn/pub/slides/slides_tmpl/image/25-08-27-20:04:42-d2nf8mh8bjvh7rlj0amg.jpeg"/>
          <p:cNvPicPr>
            <a:picLocks noChangeAspect="1"/>
          </p:cNvPicPr>
          <p:nvPr/>
        </p:nvPicPr>
        <p:blipFill>
          <a:blip r:embed="rId4"/>
          <a:stretch>
            <a:fillRect/>
          </a:stretch>
        </p:blipFill>
        <p:spPr>
          <a:xfrm>
            <a:off x="5654093" y="4640151"/>
            <a:ext cx="6509421" cy="1927662"/>
          </a:xfrm>
          <a:prstGeom prst="rect">
            <a:avLst/>
          </a:prstGeom>
        </p:spPr>
      </p:pic>
      <p:sp>
        <p:nvSpPr>
          <p:cNvPr id="25" name="Shape 21"/>
          <p:cNvSpPr/>
          <p:nvPr/>
        </p:nvSpPr>
        <p:spPr>
          <a:xfrm>
            <a:off x="426539" y="2348994"/>
            <a:ext cx="273761" cy="268403"/>
          </a:xfrm>
          <a:prstGeom prst="ellipse">
            <a:avLst/>
          </a:prstGeom>
          <a:solidFill>
            <a:srgbClr val="000000">
              <a:alpha val="0"/>
            </a:srgbClr>
          </a:solidFill>
          <a:ln w="41275">
            <a:solidFill>
              <a:srgbClr val="FFFFFF"/>
            </a:solidFill>
            <a:prstDash val="solid"/>
          </a:ln>
        </p:spPr>
      </p:sp>
      <p:sp>
        <p:nvSpPr>
          <p:cNvPr id="26" name="Text 22"/>
          <p:cNvSpPr/>
          <p:nvPr/>
        </p:nvSpPr>
        <p:spPr>
          <a:xfrm>
            <a:off x="426539" y="2348994"/>
            <a:ext cx="273761" cy="268403"/>
          </a:xfrm>
          <a:prstGeom prst="rect">
            <a:avLst/>
          </a:prstGeom>
          <a:noFill/>
          <a:ln/>
        </p:spPr>
        <p:txBody>
          <a:bodyPr wrap="square" lIns="45720" tIns="91440" rIns="91440" bIns="45720" rtlCol="0" anchor="ctr"/>
          <a:lstStyle/>
          <a:p>
            <a:pPr>
              <a:lnSpc>
                <a:spcPct val="100000"/>
              </a:lnSpc>
            </a:pPr>
            <a:endParaRPr lang="en-US" sz="1600" dirty="0"/>
          </a:p>
        </p:txBody>
      </p:sp>
      <p:sp>
        <p:nvSpPr>
          <p:cNvPr id="27" name="Shape 23"/>
          <p:cNvSpPr/>
          <p:nvPr/>
        </p:nvSpPr>
        <p:spPr>
          <a:xfrm>
            <a:off x="517950" y="2400078"/>
            <a:ext cx="164592" cy="166233"/>
          </a:xfrm>
          <a:prstGeom prst="ellipse">
            <a:avLst/>
          </a:prstGeom>
          <a:solidFill>
            <a:srgbClr val="C1CEF6"/>
          </a:solidFill>
          <a:ln/>
        </p:spPr>
      </p:sp>
      <p:sp>
        <p:nvSpPr>
          <p:cNvPr id="28" name="Text 24"/>
          <p:cNvSpPr/>
          <p:nvPr/>
        </p:nvSpPr>
        <p:spPr>
          <a:xfrm>
            <a:off x="517950" y="2400078"/>
            <a:ext cx="164592" cy="166233"/>
          </a:xfrm>
          <a:prstGeom prst="rect">
            <a:avLst/>
          </a:prstGeom>
          <a:noFill/>
          <a:ln/>
        </p:spPr>
        <p:txBody>
          <a:bodyPr wrap="square" lIns="45720" tIns="91440" rIns="91440" bIns="45720" rtlCol="0" anchor="ctr"/>
          <a:lstStyle/>
          <a:p>
            <a:pPr>
              <a:lnSpc>
                <a:spcPct val="100000"/>
              </a:lnSpc>
            </a:pPr>
            <a:endParaRPr lang="en-US" sz="1600" dirty="0"/>
          </a:p>
        </p:txBody>
      </p:sp>
      <p:sp>
        <p:nvSpPr>
          <p:cNvPr id="29" name="Shape 25"/>
          <p:cNvSpPr/>
          <p:nvPr/>
        </p:nvSpPr>
        <p:spPr>
          <a:xfrm>
            <a:off x="426539" y="3480043"/>
            <a:ext cx="273761" cy="268403"/>
          </a:xfrm>
          <a:prstGeom prst="ellipse">
            <a:avLst/>
          </a:prstGeom>
          <a:solidFill>
            <a:srgbClr val="000000">
              <a:alpha val="0"/>
            </a:srgbClr>
          </a:solidFill>
          <a:ln w="41275">
            <a:solidFill>
              <a:srgbClr val="FFFFFF"/>
            </a:solidFill>
            <a:prstDash val="solid"/>
          </a:ln>
        </p:spPr>
      </p:sp>
      <p:sp>
        <p:nvSpPr>
          <p:cNvPr id="30" name="Text 26"/>
          <p:cNvSpPr/>
          <p:nvPr/>
        </p:nvSpPr>
        <p:spPr>
          <a:xfrm>
            <a:off x="426539" y="3480043"/>
            <a:ext cx="273761" cy="268403"/>
          </a:xfrm>
          <a:prstGeom prst="rect">
            <a:avLst/>
          </a:prstGeom>
          <a:noFill/>
          <a:ln/>
        </p:spPr>
        <p:txBody>
          <a:bodyPr wrap="square" lIns="45720" tIns="91440" rIns="91440" bIns="45720" rtlCol="0" anchor="ctr"/>
          <a:lstStyle/>
          <a:p>
            <a:pPr>
              <a:lnSpc>
                <a:spcPct val="100000"/>
              </a:lnSpc>
            </a:pPr>
            <a:endParaRPr lang="en-US" sz="1600" dirty="0"/>
          </a:p>
        </p:txBody>
      </p:sp>
      <p:sp>
        <p:nvSpPr>
          <p:cNvPr id="31" name="Shape 27"/>
          <p:cNvSpPr/>
          <p:nvPr/>
        </p:nvSpPr>
        <p:spPr>
          <a:xfrm>
            <a:off x="517950" y="3531127"/>
            <a:ext cx="164592" cy="166233"/>
          </a:xfrm>
          <a:prstGeom prst="ellipse">
            <a:avLst/>
          </a:prstGeom>
          <a:solidFill>
            <a:srgbClr val="C1CEF6"/>
          </a:solidFill>
          <a:ln/>
        </p:spPr>
      </p:sp>
      <p:sp>
        <p:nvSpPr>
          <p:cNvPr id="32" name="Text 28"/>
          <p:cNvSpPr/>
          <p:nvPr/>
        </p:nvSpPr>
        <p:spPr>
          <a:xfrm>
            <a:off x="517950" y="3531127"/>
            <a:ext cx="164592" cy="166233"/>
          </a:xfrm>
          <a:prstGeom prst="rect">
            <a:avLst/>
          </a:prstGeom>
          <a:noFill/>
          <a:ln/>
        </p:spPr>
        <p:txBody>
          <a:bodyPr wrap="square" lIns="45720" tIns="91440" rIns="91440" bIns="45720" rtlCol="0" anchor="ctr"/>
          <a:lstStyle/>
          <a:p>
            <a:pPr>
              <a:lnSpc>
                <a:spcPct val="100000"/>
              </a:lnSpc>
            </a:pPr>
            <a:endParaRPr lang="en-US" sz="1600" dirty="0"/>
          </a:p>
        </p:txBody>
      </p:sp>
      <p:sp>
        <p:nvSpPr>
          <p:cNvPr id="33" name="Text 29"/>
          <p:cNvSpPr/>
          <p:nvPr/>
        </p:nvSpPr>
        <p:spPr>
          <a:xfrm>
            <a:off x="760095" y="1344930"/>
            <a:ext cx="10527030" cy="675640"/>
          </a:xfrm>
          <a:prstGeom prst="rect">
            <a:avLst/>
          </a:prstGeom>
          <a:noFill/>
          <a:ln/>
        </p:spPr>
        <p:txBody>
          <a:bodyPr wrap="square" lIns="91440" tIns="45720" rIns="91440" bIns="45720" rtlCol="0" anchor="ctr">
            <a:spAutoFit/>
          </a:bodyPr>
          <a:lstStyle/>
          <a:p>
            <a:pPr algn="just">
              <a:lnSpc>
                <a:spcPct val="100000"/>
              </a:lnSpc>
            </a:pPr>
            <a:r>
              <a:rPr lang="en-US" sz="1800" dirty="0">
                <a:solidFill>
                  <a:srgbClr val="606C9A"/>
                </a:solidFill>
                <a:latin typeface="MiSans" pitchFamily="34" charset="0"/>
                <a:ea typeface="MiSans" pitchFamily="34" charset="-122"/>
                <a:cs typeface="MiSans" pitchFamily="34" charset="-120"/>
              </a:rPr>
              <a:t>CreateView for Post Creation</a:t>
            </a:r>
            <a:endParaRPr lang="en-US" sz="1600" dirty="0"/>
          </a:p>
        </p:txBody>
      </p:sp>
      <p:sp>
        <p:nvSpPr>
          <p:cNvPr id="34" name="Text 30"/>
          <p:cNvSpPr/>
          <p:nvPr/>
        </p:nvSpPr>
        <p:spPr>
          <a:xfrm>
            <a:off x="826770" y="1708150"/>
            <a:ext cx="11035665" cy="521970"/>
          </a:xfrm>
          <a:prstGeom prst="rect">
            <a:avLst/>
          </a:prstGeom>
          <a:noFill/>
          <a:ln/>
        </p:spPr>
        <p:txBody>
          <a:bodyPr wrap="square" lIns="91440" tIns="45720" rIns="91440" bIns="45720" rtlCol="0" anchor="ctr">
            <a:spAutoFit/>
          </a:bodyPr>
          <a:lstStyle/>
          <a:p>
            <a:pPr>
              <a:lnSpc>
                <a:spcPct val="100000"/>
              </a:lnSpc>
            </a:pPr>
            <a:r>
              <a:rPr lang="en-US" sz="1400" dirty="0">
                <a:solidFill>
                  <a:srgbClr val="606C9A"/>
                </a:solidFill>
                <a:latin typeface="MiSans" pitchFamily="34" charset="0"/>
                <a:ea typeface="MiSans" pitchFamily="34" charset="-122"/>
                <a:cs typeface="MiSans" pitchFamily="34" charset="-120"/>
              </a:rPr>
              <a:t>Implement CreateView to allow users to create new blog posts. Use fields to specify which model fields should be included in the form, and set success_url to redirect users after successful post creation.</a:t>
            </a:r>
            <a:endParaRPr lang="en-US" sz="1600" dirty="0"/>
          </a:p>
        </p:txBody>
      </p:sp>
      <p:sp>
        <p:nvSpPr>
          <p:cNvPr id="35" name="Text 31"/>
          <p:cNvSpPr/>
          <p:nvPr/>
        </p:nvSpPr>
        <p:spPr>
          <a:xfrm>
            <a:off x="760095" y="2336800"/>
            <a:ext cx="10527665" cy="675640"/>
          </a:xfrm>
          <a:prstGeom prst="rect">
            <a:avLst/>
          </a:prstGeom>
          <a:noFill/>
          <a:ln/>
        </p:spPr>
        <p:txBody>
          <a:bodyPr wrap="square" lIns="91440" tIns="45720" rIns="91440" bIns="45720" rtlCol="0" anchor="ctr">
            <a:spAutoFit/>
          </a:bodyPr>
          <a:lstStyle/>
          <a:p>
            <a:pPr algn="just">
              <a:lnSpc>
                <a:spcPct val="100000"/>
              </a:lnSpc>
            </a:pPr>
            <a:r>
              <a:rPr lang="en-US" sz="1800" dirty="0">
                <a:solidFill>
                  <a:srgbClr val="606C9A"/>
                </a:solidFill>
                <a:latin typeface="MiSans" pitchFamily="34" charset="0"/>
                <a:ea typeface="MiSans" pitchFamily="34" charset="-122"/>
                <a:cs typeface="MiSans" pitchFamily="34" charset="-120"/>
              </a:rPr>
              <a:t>UpdateView for Post Editing</a:t>
            </a:r>
            <a:endParaRPr lang="en-US" sz="1600" dirty="0"/>
          </a:p>
        </p:txBody>
      </p:sp>
      <p:sp>
        <p:nvSpPr>
          <p:cNvPr id="36" name="Text 32"/>
          <p:cNvSpPr/>
          <p:nvPr/>
        </p:nvSpPr>
        <p:spPr>
          <a:xfrm>
            <a:off x="826770" y="2700020"/>
            <a:ext cx="11035665" cy="521970"/>
          </a:xfrm>
          <a:prstGeom prst="rect">
            <a:avLst/>
          </a:prstGeom>
          <a:noFill/>
          <a:ln/>
        </p:spPr>
        <p:txBody>
          <a:bodyPr wrap="square" lIns="91440" tIns="45720" rIns="91440" bIns="45720" rtlCol="0" anchor="ctr">
            <a:spAutoFit/>
          </a:bodyPr>
          <a:lstStyle/>
          <a:p>
            <a:pPr>
              <a:lnSpc>
                <a:spcPct val="100000"/>
              </a:lnSpc>
            </a:pPr>
            <a:r>
              <a:rPr lang="en-US" sz="1400" dirty="0">
                <a:solidFill>
                  <a:srgbClr val="606C9A"/>
                </a:solidFill>
                <a:latin typeface="MiSans" pitchFamily="34" charset="0"/>
                <a:ea typeface="MiSans" pitchFamily="34" charset="-122"/>
                <a:cs typeface="MiSans" pitchFamily="34" charset="-120"/>
              </a:rPr>
              <a:t>Use UpdateView to enable users to edit existing blog posts. Ensure the view is protected by LoginRequiredMixin to restrict access to authenticated users only.</a:t>
            </a:r>
            <a:endParaRPr lang="en-US" sz="1600" dirty="0"/>
          </a:p>
        </p:txBody>
      </p:sp>
      <p:sp>
        <p:nvSpPr>
          <p:cNvPr id="37" name="Text 33"/>
          <p:cNvSpPr/>
          <p:nvPr/>
        </p:nvSpPr>
        <p:spPr>
          <a:xfrm>
            <a:off x="760095" y="3468370"/>
            <a:ext cx="10938510" cy="675640"/>
          </a:xfrm>
          <a:prstGeom prst="rect">
            <a:avLst/>
          </a:prstGeom>
          <a:noFill/>
          <a:ln/>
        </p:spPr>
        <p:txBody>
          <a:bodyPr wrap="square" lIns="91440" tIns="45720" rIns="91440" bIns="45720" rtlCol="0" anchor="ctr">
            <a:spAutoFit/>
          </a:bodyPr>
          <a:lstStyle/>
          <a:p>
            <a:pPr algn="just">
              <a:lnSpc>
                <a:spcPct val="100000"/>
              </a:lnSpc>
            </a:pPr>
            <a:r>
              <a:rPr lang="en-US" sz="1800" dirty="0">
                <a:solidFill>
                  <a:srgbClr val="606C9A"/>
                </a:solidFill>
                <a:latin typeface="MiSans" pitchFamily="34" charset="0"/>
                <a:ea typeface="MiSans" pitchFamily="34" charset="-122"/>
                <a:cs typeface="MiSans" pitchFamily="34" charset="-120"/>
              </a:rPr>
              <a:t>DeleteView for Post Deletion</a:t>
            </a:r>
            <a:endParaRPr lang="en-US" sz="1600" dirty="0"/>
          </a:p>
        </p:txBody>
      </p:sp>
      <p:sp>
        <p:nvSpPr>
          <p:cNvPr id="38" name="Text 34"/>
          <p:cNvSpPr/>
          <p:nvPr/>
        </p:nvSpPr>
        <p:spPr>
          <a:xfrm>
            <a:off x="826770" y="3831590"/>
            <a:ext cx="11035665" cy="521970"/>
          </a:xfrm>
          <a:prstGeom prst="rect">
            <a:avLst/>
          </a:prstGeom>
          <a:noFill/>
          <a:ln/>
        </p:spPr>
        <p:txBody>
          <a:bodyPr wrap="square" lIns="91440" tIns="45720" rIns="91440" bIns="45720" rtlCol="0" anchor="ctr">
            <a:spAutoFit/>
          </a:bodyPr>
          <a:lstStyle/>
          <a:p>
            <a:pPr>
              <a:lnSpc>
                <a:spcPct val="100000"/>
              </a:lnSpc>
            </a:pPr>
            <a:r>
              <a:rPr lang="en-US" sz="1400" dirty="0">
                <a:solidFill>
                  <a:srgbClr val="606C9A"/>
                </a:solidFill>
                <a:latin typeface="MiSans" pitchFamily="34" charset="0"/>
                <a:ea typeface="MiSans" pitchFamily="34" charset="-122"/>
                <a:cs typeface="MiSans" pitchFamily="34" charset="-120"/>
              </a:rPr>
              <a:t>Implement DeleteView to allow users to delete their blog posts. Provide a confirmation template and set success_url to redirect users after deletion.</a:t>
            </a:r>
            <a:endParaRPr lang="en-US" sz="1600" dirty="0"/>
          </a:p>
        </p:txBody>
      </p:sp>
    </p:spTree>
  </p:cSld>
  <p:clrMapOvr>
    <a:masterClrMapping/>
  </p:clrMapOvr>
  <p:transition>
    <p:fade/>
  </p:transition>
</p:sld>
</file>

<file path=ppt/theme/theme1.xml><?xml version="1.0" encoding="utf-8"?>
<a:theme xmlns:a="http://schemas.openxmlformats.org/drawingml/2006/main" name="Custom Theme">
  <a:themeElements>
    <a:clrScheme name="Custom">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1197</Words>
  <Application>Microsoft Office PowerPoint</Application>
  <PresentationFormat>Widescreen</PresentationFormat>
  <Paragraphs>128</Paragraphs>
  <Slides>21</Slides>
  <Notes>21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21</vt:i4>
      </vt:variant>
    </vt:vector>
  </HeadingPairs>
  <TitlesOfParts>
    <vt:vector size="24" baseType="lpstr">
      <vt:lpstr>Arial</vt:lpstr>
      <vt:lpstr>MiSans</vt:lpstr>
      <vt:lpstr>Custom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Moonshot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Day 5 Trainer Playbook</dc:title>
  <dc:subject>Day 5 Trainer Playbook</dc:subject>
  <dc:creator>Kimi</dc:creator>
  <cp:lastModifiedBy>Sean</cp:lastModifiedBy>
  <cp:revision>2</cp:revision>
  <dcterms:created xsi:type="dcterms:W3CDTF">2025-12-04T07:26:25Z</dcterms:created>
  <dcterms:modified xsi:type="dcterms:W3CDTF">2025-12-04T07:27:11Z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IGC">
    <vt:lpwstr>{"Label":"Day 5 Trainer Playbook","ContentProducer":"001191110108MACG2KBH8F10000","ProduceID":"d4ojdq7tuanpt7djk0dg","ReservedCode1":"","ContentPropagator":"001191110108MACG2KBH8F20000","PropagateID":"d4ojdq7tuanpt7djk0dg","ReservedCode2":""}</vt:lpwstr>
  </property>
</Properties>
</file>